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10" r:id="rId2"/>
    <p:sldMasterId id="2147483695" r:id="rId3"/>
    <p:sldMasterId id="2147483732" r:id="rId4"/>
    <p:sldMasterId id="2147483771" r:id="rId5"/>
    <p:sldMasterId id="2147483735" r:id="rId6"/>
    <p:sldMasterId id="2147483738" r:id="rId7"/>
    <p:sldMasterId id="2147483741" r:id="rId8"/>
    <p:sldMasterId id="2147483789" r:id="rId9"/>
  </p:sldMasterIdLst>
  <p:notesMasterIdLst>
    <p:notesMasterId r:id="rId31"/>
  </p:notesMasterIdLst>
  <p:handoutMasterIdLst>
    <p:handoutMasterId r:id="rId32"/>
  </p:handoutMasterIdLst>
  <p:sldIdLst>
    <p:sldId id="263" r:id="rId10"/>
    <p:sldId id="266" r:id="rId11"/>
    <p:sldId id="268" r:id="rId12"/>
    <p:sldId id="271" r:id="rId13"/>
    <p:sldId id="267" r:id="rId14"/>
    <p:sldId id="269" r:id="rId15"/>
    <p:sldId id="270" r:id="rId16"/>
    <p:sldId id="272" r:id="rId17"/>
    <p:sldId id="256" r:id="rId18"/>
    <p:sldId id="257" r:id="rId19"/>
    <p:sldId id="260" r:id="rId20"/>
    <p:sldId id="258" r:id="rId21"/>
    <p:sldId id="261" r:id="rId22"/>
    <p:sldId id="262" r:id="rId23"/>
    <p:sldId id="274" r:id="rId24"/>
    <p:sldId id="275" r:id="rId25"/>
    <p:sldId id="273" r:id="rId26"/>
    <p:sldId id="265" r:id="rId27"/>
    <p:sldId id="259" r:id="rId28"/>
    <p:sldId id="276" r:id="rId29"/>
    <p:sldId id="264" r:id="rId30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80C00"/>
    <a:srgbClr val="46617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/>
    <p:restoredTop sz="96327"/>
  </p:normalViewPr>
  <p:slideViewPr>
    <p:cSldViewPr snapToObjects="1" showGuides="1">
      <p:cViewPr varScale="1">
        <p:scale>
          <a:sx n="132" d="100"/>
          <a:sy n="132" d="100"/>
        </p:scale>
        <p:origin x="296" y="18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13" d="100"/>
          <a:sy n="113" d="100"/>
        </p:scale>
        <p:origin x="3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0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TEST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54D3A734-2D61-4142-A445-70B62BD442B6}" type="datetimeFigureOut">
              <a:rPr lang="de-DE" smtClean="0"/>
              <a:pPr/>
              <a:t>07.12.22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0A3240C2-4D07-B927-AC10-EE3CC45091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F841A342-6C68-D40C-64EC-40ADC7478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74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10440988" cy="34987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FA97F7-3989-9E5D-523F-03EC737E1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2EE70F2-D3DB-C8D3-A2AB-918639D4767F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D188CC8A-DB50-39FE-ABF4-EDE9FAC79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99A3B4A4-295E-DDC7-9803-8E1C048F2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9544EAC-BC68-4E2A-91B0-189A5D75CD76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1013680-4EEB-3CB2-E062-993B3BE5DF5F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343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8ED6-9388-3026-42FA-42EEE036059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7E56B75-8D17-9A9D-FF30-B324C224718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2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E1C3390-F88D-3BD1-B5B0-4FC5009E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B71379-708E-573E-3095-500F83DD5D9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46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7E71C7-C475-80B8-3B10-C0249846A5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23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13EB9CF-1C04-BA68-6CE3-8198DDCD0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5969D4A-9290-EC49-C035-6A0C5F18E22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971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66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6A7EE-1A3F-B7A4-6A31-32AD98BFF63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9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2A944FF-E77F-FF8F-BA11-9AD84FFF2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4BBB92-8226-565A-E3F8-57CDCE5E07F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043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F9C87E-E16C-992A-03E8-D01D457D9F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55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AFC5AAC-9A60-56DA-8BD6-1C96258D2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1271-DE27-FE59-E718-CFD39E66B7D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</p:spTree>
    <p:extLst>
      <p:ext uri="{BB962C8B-B14F-4D97-AF65-F5344CB8AC3E}">
        <p14:creationId xmlns:p14="http://schemas.microsoft.com/office/powerpoint/2010/main" val="4283995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40" t="10406" b="126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0534D5A-B2A4-ECA9-9162-C6677E0E8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30"/>
            <a:ext cx="7854950" cy="30992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1A1CF041-BEDF-6B75-C715-F3DF247BEA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6884764-822D-C51C-C26A-B8F9C5524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901A269-3E71-4818-B7BA-EF4478BEAFDD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1AE6206-9CDE-9A8F-074A-A774FB8F5EC7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7204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69" t="6983" b="1314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" b="2761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899ED2E-3DC1-4E2B-8E69-A340DB14C2E7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053CE7A-3BA8-3919-F797-9BF0FBF8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665EC-8F94-AD8A-F26D-4CF3E80C50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4"/>
            <a:ext cx="10440987" cy="4184741"/>
          </a:xfrm>
          <a:prstGeom prst="rect">
            <a:avLst/>
          </a:prstGeom>
        </p:spPr>
        <p:txBody>
          <a:bodyPr lIns="0" tIns="0" rIns="0" bIns="0" numCol="2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93D2E9-8732-92E7-B82C-CB7602980037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6FCD5E8B-A23B-CB8F-68B8-79969EBE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36A58FA-8943-43F3-AC7E-D98BA6488F87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6FAB0DD-6427-4CBD-3B3D-96313782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CED2467-DB4D-81CB-FA6E-350C5BDE5BF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09CC1D8-CF5B-58F7-E6BC-F334A3874CD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0241E5-C0DC-0BE7-5CC3-F65C8BB65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5"/>
            <a:ext cx="10440987" cy="4171488"/>
          </a:xfrm>
          <a:prstGeom prst="rect">
            <a:avLst/>
          </a:prstGeom>
        </p:spPr>
        <p:txBody>
          <a:bodyPr lIns="0" tIns="0" rIns="0" bIns="0" numCol="2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Clr>
                <a:schemeClr val="bg1"/>
              </a:buClr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bg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</p:spTree>
    <p:extLst>
      <p:ext uri="{BB962C8B-B14F-4D97-AF65-F5344CB8AC3E}">
        <p14:creationId xmlns:p14="http://schemas.microsoft.com/office/powerpoint/2010/main" val="128774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845EDBE-7B71-438A-ADAE-056D6E0FC5A0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58C484-9BD1-F884-2116-6F477B2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BE31071-2591-4732-8758-7415EBB57964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9EB3D-75B0-5B11-A000-A6FE6593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FB7FD2-193E-858B-B905-AC0A5051ACE5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5043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/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2D9A344-254C-4D55-86BA-01EF3883A6C2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9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58C484-9BD1-F884-2116-6F477B2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7311753-E3A7-4C3C-992D-51108D8CBAFC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C9EB3D-75B0-5B11-A000-A6FE6593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FB7FD2-193E-858B-B905-AC0A5051ACE5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/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5877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8581C01-4916-4DCE-A1F5-2FEC92954F54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01638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11C552C-E53B-4C15-9C12-4BF72EEAB83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4069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14AEEAD7-F1F7-03DC-AB8C-8113286D36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84EC3849-DE15-0BDA-31CE-2F7135E66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E05B25A-ED33-4B5F-8F82-F5099056539B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7B8FEBC-69D9-76A2-DB74-0E06ECF74502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7048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EFF1F4B-28DF-423A-AEA7-113B0BF5AA13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397174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390464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4FF1D8C-1331-4F60-BE72-DEAD7173DDDA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397174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263591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A825A9-89BD-4609-B944-C55F5122AB82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631913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9CA00A5-8B86-43E0-9D0F-676D7160CD1A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C24414-8E2F-626F-44EC-90259D24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396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8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C89B91F-7919-FECF-6640-D08963D6B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40179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412501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5677B1-A78E-40CD-99C0-1E6A3D668F23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5060D04F-0550-E92B-6E7B-0E3012F7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2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08947D3-46F7-4D05-9362-7A3934921695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A0A57CD-3749-30E8-B745-8DDA03A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203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9B809A-9C61-4086-BBD5-16576B90C264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3B7C446-A020-3E59-8A2C-4A6EEEA7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0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2158FB8-C56C-68F7-2240-11CDC60A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756CC62-8C56-4763-B3F8-066F9037A185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4C48C21-6884-E983-B45C-AF42391ACD98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B4EB8C3-A2D5-D723-C5B6-B500CABAC9AF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6095902-450F-C7B3-2EE1-4A52129B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107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C23E51-2FDF-49BE-95EC-F751DC315316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458D196-5CFC-376B-0F92-02F883BF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52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C23F6AA2-A84B-6E2F-A231-A53745BF91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37C7F11F-EEDD-D139-76D5-8E5C5DD8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6E4353C-E667-4461-992A-E59A2BE5F7A7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73EA12D-F59A-4268-E566-52819EA89F62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7587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AB29FAD-05CC-4B1D-B7EB-F970A5A43DA2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049981D-DFCF-7A48-4A68-2C21910B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649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A3F0DA5-D3E9-9966-4CE2-AAE9B77F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B81929E-865F-4F69-8D2F-EE46F4250595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2BE8F43-DCD3-58A1-886E-3667F1B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EB0917B-766B-3082-F53A-29D5A49F8F5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6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B592EA8-38C7-1170-FA95-EC87CF33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E592B7F-6659-421D-A614-6E425E03723F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963AAB7-0120-6B4C-0605-4202CAE30F8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1F8E5CE-CD93-C19D-63A4-D6434847D8E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47E23433-BAF1-79CA-22AB-7EC04788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947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FB62A00-3D05-6B4E-93F2-13E6CF22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4AE3F0D-8A26-4CB5-9C5F-2F2E4112F64E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D931107-78D0-EA83-7B91-7124A4145D0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EB8C09A-ACB0-DEC1-2A4A-EBF0F35F6AE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8AD8B8-149A-B50B-8C9A-C79EC84E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355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DCCF1216-A089-E438-034A-AB1704BF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6189232-EFB3-44FF-83BD-59CBD0F3075C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ABF8C98-11C4-39DE-E1F5-F08705091D02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5CF130E-25B3-6FAA-F469-DCD96B363C2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C491A36-6AA7-D403-1F61-90DE0EB6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59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6FF673E-37FE-C7BA-C523-59450A5D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F103C3-537C-4216-9235-B183EF743414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C346E5F-1BB2-A79E-F360-68D992CE905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CD6AFABE-F9EF-473B-B9BA-CCA79986A4E3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FE899411-0F58-84B0-02AF-72BABAE4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104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4B318D61-631F-EC3E-E3A3-84F26609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B590D05-92CC-4C89-ACEA-A24365A2AFDF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71DC517-2CDC-B2A4-EF5A-8CCB87EF9E7E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EA2D23F2-8F9B-7C35-FA1B-F55579F2DC76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478E8D5-4B4F-78EE-2568-0A553276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39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7646836-CB0F-87FF-181F-3B460711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167593-8145-44F9-B203-82F885007E41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0209C62F-71C8-6A39-8227-09EEE2D8071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24E908E-340F-2F3B-EA08-8AA5D22B8DCE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861526A-B32F-245E-E907-51F346F1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4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C673ABA-660C-6F77-A26F-6212FBFA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46EE5B-D3A7-4E53-90A9-AE4DDDAFC5E4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63C993D8-537B-CD97-C507-B5BC3E20629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81B62A64-5DAF-8A8D-7173-A221EA3D43C0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06EF06D-8E1E-2AE9-F19F-69DED9D9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24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6970103C-AFA4-6FF9-6286-BC5D7995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F6AE8-6E35-48DE-AF00-89FAA9FF0791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782EED8-64EC-84F8-1511-63F1CBB54A69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4B672CD-F6C6-29DC-64E2-68BE9D0F85E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202E528D-07D2-77CC-AED5-4EEEA8D8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12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EB4703DC-94D7-2F37-46D0-52D43E746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88FB0A66-9F3C-FC03-B803-DCD9317A1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C9BDB0F-3544-46C9-A18A-A5CBB07B46D1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9192EEF-9EDE-80AB-F668-FD16E87AF5EC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86184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2BEA90E-8680-6ACB-3EFE-C3A478BC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8E79672-7C41-468D-8CB6-8926C92E6623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92520AC-D055-AE34-0FC7-E2AA7F70225D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7F4401E-4E4A-CA1F-ED31-A5BD415CCC1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511023FE-200B-ED03-D79E-CF1495EF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136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7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C89B91F-7919-FECF-6640-D08963D6B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40179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789640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F3F50778-5B90-8255-A359-36437183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15E90-4D7F-426D-9B3B-C688D1D75F4A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2BBADE7-B111-D0E3-14E2-3B803AC93997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6FFDA0B-CA25-4C7D-5AF9-F69227DFBFB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037773A1-009B-6E95-D637-580AAE18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785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1C4DC0D-7E3A-8765-E5FB-32D36D67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4E1E25-BFEF-49F4-B43F-ADF25AB146FE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66771C2-F51E-5815-EA38-1F72FFB9B6E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8B355ED-AB11-4C22-D8F7-7C8DC2D2D9DA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14A354E9-D3C1-94D7-C608-622A7D8F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870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CA684A8-7034-2C72-A81E-87037112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495ABD0-FBC7-4A0F-989C-3F3389D17A03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2FC976D-3D18-3DEB-C750-FE767EE5548A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D19E28E-BE97-E90D-7206-1AEF4DE5081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C5A5B5E6-E090-A9F8-FE88-CB66CA02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034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5894C0EF-42A8-FFCC-C7A7-6D0326C2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4C277E-5FC1-449A-9655-D8F0522FA22F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EC69CAF-5997-F63A-F7AC-D6FFD1576BAA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007F505-A4F4-8482-D1DA-9C19DFA1F2D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01AE0E-FFEF-C732-7FB7-ED5806E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917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54E0056-EE3E-9567-288E-0E498CF9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FB1448C-4B24-4D4D-91B3-8BD1CCA98C9F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43EF428-DB51-9DB3-CF14-12BE7015183C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7933890A-254E-5690-1803-698DFAED3BB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B1ED7EEC-F636-2510-1679-74DF2265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903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4703C8F-C07F-7158-948D-67685FD2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99A122-149E-4549-95E3-38D2115043DD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0593C074-B298-7D28-C379-D69EA74AE16B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BBA3C4CF-A793-C92D-EBE3-6A4C2D73CF6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B46A349-E69B-8907-6247-80FE3001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925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F904134-3639-448C-A0DF-379763BCDEF9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E33B8EF-F796-44FC-207D-D4541897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36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172548F-D382-E8A2-066F-E7CB2BDB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486928A-0CC6-4B13-8EED-FD957FB64C6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99A6B71-A94C-8B78-0F76-333D4570CDA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6A877A38-E60E-A307-9208-C7B072C2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37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B2D6F27-7D11-4CC6-3990-AB44E2966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1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0037198-9E86-D5D1-A9F6-085CFCAD02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8B5DC644-E8FA-6721-65BB-E2C7CE0CA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24D2BCA-A3CA-4144-AF05-D9A707807E94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8427BB6-5D6F-03CC-CC61-89D9724CF4A8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5396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645DBF-FCB1-44A9-A7B0-E912DB29CF2D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8A81D70-7313-FE75-4834-AA1C0097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7858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8172548F-D382-E8A2-066F-E7CB2BDB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60A6D40-2112-41EE-AE59-F721CC57414F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99A6B71-A94C-8B78-0F76-333D4570CDA6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FC19CEF3-BA73-2350-0FB1-4086496466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7B48724-92BB-90EF-1EFA-C16F8973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2" y="5799876"/>
            <a:ext cx="9407096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614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7636" y="260339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8E948-AA52-4C15-9134-290EA1AF65D5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2EFAA7D-3C8D-7A27-0E99-F601518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  <p:pic>
        <p:nvPicPr>
          <p:cNvPr id="5" name="Bildplatzhalter 17">
            <a:extLst>
              <a:ext uri="{FF2B5EF4-FFF2-40B4-BE49-F238E27FC236}">
                <a16:creationId xmlns:a16="http://schemas.microsoft.com/office/drawing/2014/main" id="{EDE66951-6B1C-2099-BD68-81BFB33BAFB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30436" b="-30436"/>
          <a:stretch/>
        </p:blipFill>
        <p:spPr>
          <a:xfrm>
            <a:off x="2231852" y="143743"/>
            <a:ext cx="1728192" cy="615503"/>
          </a:xfrm>
          <a:prstGeom prst="rect">
            <a:avLst/>
          </a:prstGeom>
        </p:spPr>
      </p:pic>
      <p:pic>
        <p:nvPicPr>
          <p:cNvPr id="8" name="Bildplatzhalter 19">
            <a:extLst>
              <a:ext uri="{FF2B5EF4-FFF2-40B4-BE49-F238E27FC236}">
                <a16:creationId xmlns:a16="http://schemas.microsoft.com/office/drawing/2014/main" id="{A98B70C9-1045-7188-C453-24C69FD69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62334" b="-62334"/>
          <a:stretch/>
        </p:blipFill>
        <p:spPr>
          <a:xfrm>
            <a:off x="4122316" y="-72665"/>
            <a:ext cx="2286000" cy="1152512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0C3972-3A9E-C1E5-DE64-ADCB7D6AFC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4660" y="4722245"/>
            <a:ext cx="1985554" cy="154217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1693A27-6E5C-F106-3D02-F04F8566982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80324" y="121670"/>
            <a:ext cx="1263151" cy="6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7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2FA5A17-A1B4-4449-A8F6-0281154EF8AD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7B73AA5-1AF3-993F-FBD0-6B8EA1E1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89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354FD6-48F9-43C7-8D9D-8644DB1FBE31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965E2FC1-7491-D244-2BEB-3EB3C9754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40426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D59931A-4FEA-E5BA-1A5B-4C2A1A3BC5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92874B98-87F4-E8BF-EA34-FB54B447F2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64E5F82F-A16A-ACE9-6B0C-97D82AE89BC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763" y="1187449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703E7C5C-90E1-BF69-45A2-DF7FBE16A5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0426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257D7766-8D5E-DDBC-1FA4-93297ED0CB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9750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108536AE-A05A-DBF7-149A-9A999261B9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40088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97A8B4A4-96FE-CC34-220D-0C686F153A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640763" y="264878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9" name="Bildplatzhalter 11">
            <a:extLst>
              <a:ext uri="{FF2B5EF4-FFF2-40B4-BE49-F238E27FC236}">
                <a16:creationId xmlns:a16="http://schemas.microsoft.com/office/drawing/2014/main" id="{29D38B50-4745-D221-8476-AAD73E1F3B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0426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0AF7BCA0-FF18-8E43-D5A7-6012BA53181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1" name="Bildplatzhalter 11">
            <a:extLst>
              <a:ext uri="{FF2B5EF4-FFF2-40B4-BE49-F238E27FC236}">
                <a16:creationId xmlns:a16="http://schemas.microsoft.com/office/drawing/2014/main" id="{AC0BD624-D2D7-417F-93E0-6C8FBEE2D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40088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B44F1624-521D-FF8D-4646-FB74E99FA92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40763" y="4104227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3AD5142-B258-DB1A-3F54-C0195DD0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74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324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6723B2-6C19-4E25-8E7E-AC5AEA1334D4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43606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‹#›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FDEE152-EB09-8799-9BD4-EAA6B5DF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3641" y="5799876"/>
            <a:ext cx="9419983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Digitale Transformation der Hochschullehre durch digitale Kompetenzen als offene Bildungsressourcen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19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0457A3B1-3A08-9C52-9238-67B96CE3D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5269" y="2525343"/>
            <a:ext cx="4376495" cy="14977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6FB795-BCBD-8139-E2C6-D62522D260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452" y="2547605"/>
            <a:ext cx="1396626" cy="139521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070102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0457A3B1-3A08-9C52-9238-67B96CE3D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5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801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204403"/>
            <a:ext cx="1748000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088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912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1675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C97C9-A60E-5C76-1736-797ABE89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5759449"/>
          </a:xfrm>
          <a:prstGeom prst="rect">
            <a:avLst/>
          </a:prstGeom>
        </p:spPr>
        <p:txBody>
          <a:bodyPr anchor="ctr"/>
          <a:lstStyle>
            <a:lvl1pPr algn="ctr"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1E347356-2C5C-69E6-B0C4-5832D9BE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4064D81-0796-993E-E959-C12B07DC28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21A59888-133E-1B87-36FA-B8E280038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57E0C4D-D87B-4041-AAD1-ECB5A4548605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FE24EDE-C06D-744C-983E-E52F4C6B3590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7146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5EFA206-B15A-5396-B00A-30110059C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448B231F-EE63-18F8-B48A-FC5E5B4F00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5829" y="5799876"/>
            <a:ext cx="5221288" cy="3500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 sz="1100"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4E6110B-40DB-381C-63B8-53F588CDF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077" y="5799876"/>
            <a:ext cx="608531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6373826-6C08-4279-9640-6337AC3C8AC2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55B1373-BB3C-A619-51C2-912FE0984135}"/>
              </a:ext>
            </a:extLst>
          </p:cNvPr>
          <p:cNvSpPr txBox="1">
            <a:spLocks/>
          </p:cNvSpPr>
          <p:nvPr userDrawn="1"/>
        </p:nvSpPr>
        <p:spPr>
          <a:xfrm>
            <a:off x="1063468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37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3A1C2C-C7D0-68E8-AB66-95C54B13D83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25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583437-9D60-14D2-FB19-1494883E8ED0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0EA411-4B03-BC4D-AB3C-D69F65264D9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41B641-B9E7-E16D-870D-251F7D99FC4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1D20DAE-EC76-C4D7-308A-DD504D48B5E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AFCF803-507A-2CEC-2A61-E1E2E140F546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5AF4766-E6AA-1D40-E408-4BB302F6BD58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C623B34-3057-C904-456C-83F37826FEAC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67B0AF-30A1-D1D9-C8A5-204C02EFAED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F94F6F-20FC-C4BE-8ED8-0FF863C36FF4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9E9AFE-15CF-85A5-44D9-ADAC4577B01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960C60-565B-4B5C-87BB-4E3107D135C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730AC0-6E51-DFA2-AA39-28F449B341C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BF36DE-163E-E558-ED7E-4C2F92F8332B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1817FD-3B2F-9576-9BAE-2C90331B516E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D6C30F-43FC-1B13-0BFE-BE1196BD4A9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5230D1-A7AE-C2BB-CC7F-C0880A083A1B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51337E-B5FB-18E9-8400-3C36B4F3087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5248D2-021D-EAA3-B04B-519132F06CC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8489170-3C07-508D-314D-E4B9A3D9DA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FBBFC31-511E-3C29-C82C-4D90CB26CED4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F80B674D-EF1D-46AE-657A-F7DAF8FC51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2B49DC6-EE5C-8661-3801-3A537BDBDC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9DF1372-EB5A-5295-480B-99E0461FAB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1AA63A46-53D2-875E-CA51-C909FA0C20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CCBF806-8711-481C-947E-14A25B350EA4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225F480-A49E-AC4B-2075-D3A00BC1D7D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05DE4B-6345-94E3-319B-A39FD7544A1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121D9E-EF89-E716-E6FE-424473134CD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2DCA39-13A5-1429-FB01-2EF3C45D8C1F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2FB536-D0DD-83EB-AB23-CF503BE59C94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F688D-2523-78DC-1614-D4387797EA5E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35416-5B90-96AD-0C9D-A121BC8324DB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8E9B73-9670-F9C8-93EA-47EBD882F12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585E92-6AD4-9CB6-9953-B742F47CF3C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E29DDF-5424-02EF-7C29-F58DF1F474D3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556B2C-E0ED-06CB-19CD-A70B61240642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055BED-1577-E079-35D0-8A8B3742FEA8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D4190F6D-99CB-A47C-B47C-04F615374DB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5ADC0A2-FFB1-20AE-9639-EA84C1DA3211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5AC77E4-7943-33A2-5BCD-8CE39BF1F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B534CEC-02B1-0923-4422-78482AB736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CBC15AE-944D-C703-DD21-20CA3E5F1C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55E8042E-1C87-502A-67C8-A564B17463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27FA65E9-9BE7-3D53-B355-CF2A4EFDAE2E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2652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1F85A1D4-9BA0-F0BC-2896-C68F7386B482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36FABC3-09D8-CDE4-23EB-2C822BCC039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04B587-79FA-428E-BF8E-C49F9E10AF7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65BECB-C628-D147-FB59-1D9FB7C030F8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F36F2D-F416-CA82-BE4B-C3356D9E325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0CE4A9-4783-812C-6770-A8FCDE88B24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0A91F6-1477-EEA5-9D92-9FFA26274700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331DA-F5DC-BCA7-6261-CDF50FC15A67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AEC460-6306-BAD6-AD17-622D3CBBF0B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86455E-3833-9413-B0E2-4FFEE894B3D8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86D39-D0D3-FE67-EBA1-1503B5D0AD3D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216E3C8-5596-B111-4305-B71E1C95784C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5644177-696F-3641-4B67-1EA194EA7E2F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D9B7EAC-E76E-9A35-ACA4-5290BAFC8AB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44552E7-0F52-70D6-6DF6-7C7792F8A2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8E37672-64B0-0C9B-A85F-25384C0AD6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9133CBFF-7F06-82F4-72F3-D864B59CD1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914D3AC-AF28-2CD0-56AD-596A241A23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136F9796-5D58-DE51-CA01-C6AD8509ACF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34013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6" r:id="rId2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FE0191-ED67-322B-3C0E-45EA7082180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DE6F142-EEED-2432-58B2-C93ADFFC07AA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7E3E5BA-C144-0ACF-22E9-E28567DEB202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8EFB86-9AFA-B17F-EB0D-8FB372B08917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A2E198-4A12-9919-2943-4FA896EDDDF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2F5C64-9254-AC63-5E2A-824B035934E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939D50-17A2-69E6-821B-8A8A0984165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69E900-6404-C75B-FC80-D5FA8BC64B5E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40290B-D2BB-A781-35FA-ED29F5E85CB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53FF86-E158-62A7-49F4-04EDD51BA73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20236-73BC-3405-A92E-0921C8561E2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81ED8B-1842-439A-FE16-7501B139DB8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C3E61D3-D691-1415-1001-EF57EE8BDFA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0BA4126-CFFF-E98F-6B55-FD131752E3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C770F79-53FB-CD52-A60C-ED5B75C7D972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27CB188-1DCA-3881-95B2-E75AD9663F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CFBBFAC1-7298-E500-46EB-ED110C654A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4E84798-A3F6-A103-80CB-83CF6A142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A2BECEBF-8882-65EA-42F0-883B2E5139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B7424DF-787E-EE57-C82A-42308313BE5D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8752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6" r:id="rId3"/>
    <p:sldLayoutId id="2147483770" r:id="rId4"/>
    <p:sldLayoutId id="2147483653" r:id="rId5"/>
    <p:sldLayoutId id="2147483664" r:id="rId6"/>
    <p:sldLayoutId id="2147483655" r:id="rId7"/>
    <p:sldLayoutId id="2147483665" r:id="rId8"/>
    <p:sldLayoutId id="2147483654" r:id="rId9"/>
    <p:sldLayoutId id="2147483656" r:id="rId10"/>
    <p:sldLayoutId id="2147483659" r:id="rId11"/>
    <p:sldLayoutId id="2147483660" r:id="rId12"/>
    <p:sldLayoutId id="2147483662" r:id="rId13"/>
    <p:sldLayoutId id="2147483663" r:id="rId14"/>
    <p:sldLayoutId id="2147483661" r:id="rId15"/>
    <p:sldLayoutId id="2147483657" r:id="rId16"/>
    <p:sldLayoutId id="2147483658" r:id="rId17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accent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Tx/>
        <a:buNone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FA36CA1-25F2-FE35-E1D9-668A60BDAFC7}"/>
              </a:ext>
            </a:extLst>
          </p:cNvPr>
          <p:cNvSpPr/>
          <p:nvPr userDrawn="1"/>
        </p:nvSpPr>
        <p:spPr>
          <a:xfrm>
            <a:off x="0" y="0"/>
            <a:ext cx="11520488" cy="629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B74BAF-7FB8-6538-1A78-EC13E97E1A1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CADDB044-922C-4444-DBCE-7680AE7F334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818592D-182D-70C1-501B-1CAA13C0FD6B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F631CC-EBD1-5650-9A9F-F2769CA46EF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DA2A53-2A78-C440-89E3-B7DC7C269F56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9C635C-AC4E-93B7-F3EA-FA1E52D75DAE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87DC6-7834-0637-D60F-6E156EC8387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CA1A82-AE15-C5AB-DC15-49F69C68A993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41D43D-9364-5580-1F0D-1F568B915F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5E6A58-137D-6A71-A895-6D6B2C12691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EC48B5-6C22-485B-61E5-73C82A440E2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D15A8F-BBE8-3A94-D9EB-E813D99B8D86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B562758-5459-0395-A5B8-427F3EF4BFD1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BE3CBE9-3A44-54CF-93A2-8A6A59BAF96A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0BAF163-9508-174A-7A54-52AB62450B1D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5A3E0DF-5D32-72B0-ABE6-3AA8F1EF9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CB9313A4-D851-696C-5CD1-C25D77064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84DBF56A-F054-C079-82FD-322F2FEC0C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AFCBCDDB-EA8F-CA8C-DBD6-20990E56D0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0995246-E6BB-532F-81F3-DE0BFE69F782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1562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00000"/>
        <a:buFontTx/>
        <a:buNone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0E93141B-DB04-B1A5-8B2F-36C29EDB2F2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6577A6D-70DA-C8AF-5075-E30D313ED473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37B1BA-9CB9-9E1E-8F5D-2B41B4DD7E5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579C1A-DB2C-1C5B-7920-16B235000E5E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9C3C8-19FE-C491-80EA-BEDC412C3C2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F17B38-B42B-2E3C-524A-D065A12BF75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30666-D3E2-B56E-37AD-B47E48C339B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1DCFCD-ADD7-569F-C6E7-21A8AA789D4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FD265-70EB-CE9A-B566-0B7EF9FFF78C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9DBD1E-CB7E-5770-09D3-A4691C2631F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44AF95-2D54-FB06-83FA-5C1B1BCFA36F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9E59E74-91F5-6532-B468-F6E096453E8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41C59A6-8ECD-58A2-AE57-D7798E7380D9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8F612D-8B08-6041-7C2C-65A23E38A438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A496E92-7839-E84D-2112-1DBD09F792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BE11AB59-AD2D-963F-4DDA-761D7F668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B97C1F56-BC20-5FD9-EFD9-4A922B4851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AF780F3-44A1-D1A6-16B9-C1648DC58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808C6659-0D8D-D761-97FB-70A6E6CF17A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064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5" r:id="rId2"/>
    <p:sldLayoutId id="2147483744" r:id="rId3"/>
    <p:sldLayoutId id="2147483747" r:id="rId4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37610C6-8090-34C3-D711-63B63CBE403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2E06ED9-D8A7-AF70-D8B5-2FC1746C50AF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830B19-4991-BB05-C922-284902B7C159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2FDCCC-A3DE-4CF9-C3E6-EEF842E6ABD5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D84F46-6B03-AFD5-0996-C33A17D1C72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F0FABC-3BEC-52C5-71D4-16C9A0C1E93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93A23-7EC2-D556-ED38-2A1B275CF6D2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B0732-8413-78BF-E5CF-449F32D03C8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F4B356-357C-0798-40E5-07AB8BCA772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6173D0-E25B-9073-6E46-78E6ACEDEE5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33BA4F-3C52-D7F8-77AE-7B80DD487A35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0A715F-3CEF-FAA9-B07C-92A523F4A354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18BD881E-EE76-2248-FF19-C7674D7C9EDB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F395B0C-21BB-2CD6-6168-350FD381D9C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FCF8AB17-A0C5-49F7-5AB8-D8FCD059D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C5212BE8-5331-2527-837F-F62FF39C3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234F227D-BCF5-07D9-1B32-A93FC8EF57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124069D7-2C88-14EA-29B8-AC4AA72422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994747D2-0CF2-822A-A7E5-F5C7133F5F08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208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4B55BFF-EDD0-BFC3-C303-208149A7BF0C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9BE7EC-34C3-FB78-9DBD-EACC8AE258A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69006-2C5E-69A5-BD0B-80EA5780E8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E1F2CC-A1C5-6C72-8571-47B94A2018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98BC04-69B9-20FA-7BA2-74D02A68B4BD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9955C05C-852F-6FC0-6181-E17C77F4A514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CE4148F-011E-E326-ADA3-1AF634717C81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5E8E4-9666-476F-BC15-4674605C3904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27346D-AC43-F449-70BE-98C5045B200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C0B7E9-6B5D-6C97-5AEA-FABA52F0C36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334E15-4372-96FD-F9C5-9A6C5045340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1658F7-4C73-037F-0165-17C684B4E1A1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C83A02-5FE9-01CD-F779-8971349DB0E5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A3F7-831F-8A06-6407-AE9AB03D1BE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0A8C85-D702-5FA9-EF6F-AD8F61D3DA1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94496E-D432-8A4E-8E8C-94A8688BB41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C26A1A5-E30C-9207-C6EE-F1C54A408FAF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E50D7F4-78B5-EFC5-EFE2-D4788076A3C0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E7CC348-6B0C-BA07-851A-D5EA4F17D2E0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9F7EFED5-7994-3E42-D48E-0CB212D7A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B9AC097-15BF-B4FD-9378-BE7B35993F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79070EA3-1ABE-BD09-E72F-4E7D2AA395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FBDEFBF0-E477-B881-68CF-D8EA2F73DA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548E7BB3-1353-2390-3E05-A579222AB46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4427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2C7BE56-D62D-2E89-341D-50576857706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8786052-CD0C-F95F-747F-C9A40ED388B8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91C1EB-8AF6-0CB6-D0B5-A3EA1B76DCA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48EB84-645B-4C15-99FF-732C1A86D443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4E0E3A-8537-DD5C-2635-DF847417BC1C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98A71C-733C-99F6-0367-245AE71E6F5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2EDCD5-3987-CCBF-3E96-BEFBBD6B3636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E46D4C-0476-83B0-5331-A8A1677DA7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E72A5A-8BB1-60D4-CA41-0A4C6891E854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3E115B-0B51-92B5-2CAD-CAC163180AA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E528B4-FD78-9F6B-4D78-5053C5990E9E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D7823B-6528-CB2B-80C7-A50E2E3BA90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04C10C8-6A84-5172-FA18-25A84003643E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9F89410-F201-5360-4A52-57316C470AFC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3AEFE51B-1045-521D-7394-640210F56D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6B4CA680-273C-3FCE-020A-4279988409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CEB00E7-0DDD-783D-24C9-B4F22B963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0A7263AA-CC2D-813B-E93B-8485FC378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EDC1CA4E-E1C3-73A4-54F1-0B2A8AA5394C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063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1871935"/>
            <a:ext cx="993710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9600" b="1" dirty="0">
                <a:solidFill>
                  <a:srgbClr val="000000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TAG 1</a:t>
            </a:r>
          </a:p>
          <a:p>
            <a:pPr algn="ctr"/>
            <a:r>
              <a:rPr lang="de-DE" sz="60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Main Event</a:t>
            </a:r>
          </a:p>
        </p:txBody>
      </p:sp>
    </p:spTree>
    <p:extLst>
      <p:ext uri="{BB962C8B-B14F-4D97-AF65-F5344CB8AC3E}">
        <p14:creationId xmlns:p14="http://schemas.microsoft.com/office/powerpoint/2010/main" val="144492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C3DDC88-206C-598A-2F7A-59522B2A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63262"/>
              </p:ext>
            </p:extLst>
          </p:nvPr>
        </p:nvGraphicFramePr>
        <p:xfrm>
          <a:off x="339548" y="1032966"/>
          <a:ext cx="11037320" cy="4778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768">
                  <a:extLst>
                    <a:ext uri="{9D8B030D-6E8A-4147-A177-3AD203B41FA5}">
                      <a16:colId xmlns:a16="http://schemas.microsoft.com/office/drawing/2014/main" val="3544507407"/>
                    </a:ext>
                  </a:extLst>
                </a:gridCol>
                <a:gridCol w="9286552">
                  <a:extLst>
                    <a:ext uri="{9D8B030D-6E8A-4147-A177-3AD203B41FA5}">
                      <a16:colId xmlns:a16="http://schemas.microsoft.com/office/drawing/2014/main" val="693131190"/>
                    </a:ext>
                  </a:extLst>
                </a:gridCol>
              </a:tblGrid>
              <a:tr h="60425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Saal Deutschland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Kompetenzen in der digitalen Welt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Uwe Stadler (Bergische Universität Wuppertal), Ralf Depping (USB Köln), Vanessa Pörtner, Julien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Pyrasch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 (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ORCA.nrw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318"/>
                  </a:ext>
                </a:extLst>
              </a:tr>
              <a:tr h="872814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Saal Rheinland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Digitalität und Kompetenz: Online-Self-Assessments als Tool für Studienanfänger*innen am Beispiel des WINT-Check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Prof. Dr. Fani Lauermann (Technische Universität Dortmund), Prof. Dr. Johanna Heitzer (RWTH Aachen University)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29021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S&amp;T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Curriculare Verankerung von digitalen Kompetenzen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Prof. Dr. Berthold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Stegemerten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Frederike Königs, Sylvia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Ruschin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(Hochschule Niederrhein)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28148"/>
                  </a:ext>
                </a:extLst>
              </a:tr>
              <a:tr h="872814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Zusammenspiel von Infrastruktur und Technologie mit der Entwicklung einer digitalen Lehr-/Lernkultur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Prof. Dr. Gudrun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Oevel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Prof. Dr. Petra Büker (Universität Paderborn)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6890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Rechtliche Fragen der Digitalisierung in Lehre und Studium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Nele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Klostermeyer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Malin Fischer (Rechtsinformationsstelle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DH.nrw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&amp; Westfälische-Wilhelms-Universität Münster)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734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R </a:t>
                      </a:r>
                    </a:p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(plus 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Akzeptanz digitaler Lehr-Lernszenarien bei Lehrenden und Lernenden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PD Dr. Markus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Deimann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(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ORCA.nrw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5459"/>
                  </a:ext>
                </a:extLst>
              </a:tr>
              <a:tr h="60425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OER nachhaltig nutzen – Nachnutzung und langfristige Qualitätssicherung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Dr. Wiebke Breustedt (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ORCA.nrw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5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1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Kaffeepause</a:t>
            </a:r>
          </a:p>
          <a:p>
            <a:pPr algn="ctr"/>
            <a:r>
              <a:rPr lang="de-DE" sz="44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14:30 – 16:30 Uhr</a:t>
            </a:r>
          </a:p>
        </p:txBody>
      </p:sp>
    </p:spTree>
    <p:extLst>
      <p:ext uri="{BB962C8B-B14F-4D97-AF65-F5344CB8AC3E}">
        <p14:creationId xmlns:p14="http://schemas.microsoft.com/office/powerpoint/2010/main" val="119134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Lightning Talks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ctr"/>
            <a:r>
              <a:rPr lang="de-DE" sz="44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16:45 – 18:15 Uhr</a:t>
            </a:r>
          </a:p>
        </p:txBody>
      </p:sp>
    </p:spTree>
    <p:extLst>
      <p:ext uri="{BB962C8B-B14F-4D97-AF65-F5344CB8AC3E}">
        <p14:creationId xmlns:p14="http://schemas.microsoft.com/office/powerpoint/2010/main" val="97568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Meet</a:t>
            </a:r>
            <a:r>
              <a:rPr lang="de-DE" sz="4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Eat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ctr"/>
            <a:r>
              <a:rPr lang="de-DE" sz="44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18:30 – 20:30 Uhr</a:t>
            </a:r>
          </a:p>
        </p:txBody>
      </p:sp>
    </p:spTree>
    <p:extLst>
      <p:ext uri="{BB962C8B-B14F-4D97-AF65-F5344CB8AC3E}">
        <p14:creationId xmlns:p14="http://schemas.microsoft.com/office/powerpoint/2010/main" val="133662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372550-A984-3B8F-044D-B357B52A5DB8}"/>
              </a:ext>
            </a:extLst>
          </p:cNvPr>
          <p:cNvSpPr txBox="1"/>
          <p:nvPr/>
        </p:nvSpPr>
        <p:spPr>
          <a:xfrm>
            <a:off x="791692" y="1871935"/>
            <a:ext cx="993710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9600" b="1" dirty="0">
                <a:solidFill>
                  <a:srgbClr val="000000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TAG 2</a:t>
            </a:r>
          </a:p>
          <a:p>
            <a:pPr algn="ctr"/>
            <a:r>
              <a:rPr lang="de-DE" sz="60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Main Event</a:t>
            </a:r>
          </a:p>
        </p:txBody>
      </p:sp>
    </p:spTree>
    <p:extLst>
      <p:ext uri="{BB962C8B-B14F-4D97-AF65-F5344CB8AC3E}">
        <p14:creationId xmlns:p14="http://schemas.microsoft.com/office/powerpoint/2010/main" val="179042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Herzlich Willkommen</a:t>
            </a:r>
          </a:p>
          <a:p>
            <a:pPr algn="ctr"/>
            <a: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Digitale Transformation der Hochschullehre</a:t>
            </a:r>
            <a:b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durch digitale Kompetenzen als offene Bildungsressourcen</a:t>
            </a:r>
          </a:p>
        </p:txBody>
      </p:sp>
    </p:spTree>
    <p:extLst>
      <p:ext uri="{BB962C8B-B14F-4D97-AF65-F5344CB8AC3E}">
        <p14:creationId xmlns:p14="http://schemas.microsoft.com/office/powerpoint/2010/main" val="110848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</p:spTree>
    <p:extLst>
      <p:ext uri="{BB962C8B-B14F-4D97-AF65-F5344CB8AC3E}">
        <p14:creationId xmlns:p14="http://schemas.microsoft.com/office/powerpoint/2010/main" val="429146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C3DDC88-206C-598A-2F7A-59522B2A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10641"/>
              </p:ext>
            </p:extLst>
          </p:nvPr>
        </p:nvGraphicFramePr>
        <p:xfrm>
          <a:off x="339548" y="1032966"/>
          <a:ext cx="11037320" cy="385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768">
                  <a:extLst>
                    <a:ext uri="{9D8B030D-6E8A-4147-A177-3AD203B41FA5}">
                      <a16:colId xmlns:a16="http://schemas.microsoft.com/office/drawing/2014/main" val="3544507407"/>
                    </a:ext>
                  </a:extLst>
                </a:gridCol>
                <a:gridCol w="9286552">
                  <a:extLst>
                    <a:ext uri="{9D8B030D-6E8A-4147-A177-3AD203B41FA5}">
                      <a16:colId xmlns:a16="http://schemas.microsoft.com/office/drawing/2014/main" val="693131190"/>
                    </a:ext>
                  </a:extLst>
                </a:gridCol>
              </a:tblGrid>
              <a:tr h="58113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Begrüßung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Moderation |. 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31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Thematische Workshops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Räume siehe Tagungsinformationen und Beschilderung</a:t>
                      </a:r>
                      <a:endParaRPr kumimoji="0" lang="de-DE" sz="1701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29021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Lightning Talks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2814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12:45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Mittagessen und offizieller Abschluss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Foyer und Saal Rheinland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5734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Sprint: Thesenpapier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5459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Podiumsdiskussion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Prof. Dr. Sylvia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Heuchemer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PD Dr. Malte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Persike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Dr. Dominic Orr, Prof. Dr. Evelyn Korn, Lea Bachus und Gäste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55448"/>
                  </a:ext>
                </a:extLst>
              </a:tr>
              <a:tr h="37141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16:30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Verabschiedung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8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Thematische Workshops</a:t>
            </a:r>
          </a:p>
          <a:p>
            <a:pPr algn="ctr"/>
            <a:r>
              <a:rPr lang="de-DE" sz="44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09:15 – 11:15 Uhr</a:t>
            </a:r>
          </a:p>
        </p:txBody>
      </p:sp>
    </p:spTree>
    <p:extLst>
      <p:ext uri="{BB962C8B-B14F-4D97-AF65-F5344CB8AC3E}">
        <p14:creationId xmlns:p14="http://schemas.microsoft.com/office/powerpoint/2010/main" val="72784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C3DDC88-206C-598A-2F7A-59522B2A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80269"/>
              </p:ext>
            </p:extLst>
          </p:nvPr>
        </p:nvGraphicFramePr>
        <p:xfrm>
          <a:off x="339548" y="1032965"/>
          <a:ext cx="11037320" cy="4583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0336">
                  <a:extLst>
                    <a:ext uri="{9D8B030D-6E8A-4147-A177-3AD203B41FA5}">
                      <a16:colId xmlns:a16="http://schemas.microsoft.com/office/drawing/2014/main" val="3544507407"/>
                    </a:ext>
                  </a:extLst>
                </a:gridCol>
                <a:gridCol w="8856984">
                  <a:extLst>
                    <a:ext uri="{9D8B030D-6E8A-4147-A177-3AD203B41FA5}">
                      <a16:colId xmlns:a16="http://schemas.microsoft.com/office/drawing/2014/main" val="693131190"/>
                    </a:ext>
                  </a:extLst>
                </a:gridCol>
              </a:tblGrid>
              <a:tr h="620308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R </a:t>
                      </a:r>
                    </a:p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(plus 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Begriffskartografie Digitale Transformation der Hochschule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Andreas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Wormland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(Stifterverband), Franz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Krönig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(Technische Hochschule Köln)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318"/>
                  </a:ext>
                </a:extLst>
              </a:tr>
              <a:tr h="620308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S&amp;T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Potenziale von OER für die Hochschullehre nutzen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aniel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Diekmann (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ORCA.nrw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), Thomas Herrmann (Universität Duisburg-Essen)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29021"/>
                  </a:ext>
                </a:extLst>
              </a:tr>
              <a:tr h="861539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Saal Rheinland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Vermittlung didaktischer und digitaler Kompetenzen bei den Lehrenden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Dr. Sandra Scheele (Hochschule Niederrhein), Dr. Andreas Matt (Universität Siegen), Nicole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Dobosz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(Technische Hochschule Ostwestfalen-Lippe)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28148"/>
                  </a:ext>
                </a:extLst>
              </a:tr>
              <a:tr h="620308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Digitale Lehre barrierefrei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Dr. Annegret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Haage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Dr. Carsten Bender (Kompetenzzentrum digitale Barrierefreiheit an der TU Dortmund)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6890"/>
                  </a:ext>
                </a:extLst>
              </a:tr>
              <a:tr h="620308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Evaluierung von OER-Materialien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Sebastian Horndasch (Stifterverband, Hochschulforum Digitalisierung)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734"/>
                  </a:ext>
                </a:extLst>
              </a:tr>
              <a:tr h="620308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Raum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Geschwindigkeit der technologischen und digitalen Entwicklung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Dr. Dominic Orr (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atingi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Lernplatform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5459"/>
                  </a:ext>
                </a:extLst>
              </a:tr>
              <a:tr h="620308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46617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Saal Deutschland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Curricula der Zukunft / Curricula offen denken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Prof. Dr. Axel Faßbender, Dr. Alexandra Schreiner, Stefanie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Spöth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(Technische Hochschule Köln)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5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8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Herzlich Willkommen</a:t>
            </a:r>
          </a:p>
          <a:p>
            <a:pPr algn="ctr"/>
            <a: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Digitale Transformation der Hochschullehre</a:t>
            </a:r>
            <a:b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durch digitale Kompetenzen als offene Bildungsressourcen</a:t>
            </a:r>
          </a:p>
        </p:txBody>
      </p:sp>
    </p:spTree>
    <p:extLst>
      <p:ext uri="{BB962C8B-B14F-4D97-AF65-F5344CB8AC3E}">
        <p14:creationId xmlns:p14="http://schemas.microsoft.com/office/powerpoint/2010/main" val="307045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C3DDC88-206C-598A-2F7A-59522B2A2B35}"/>
              </a:ext>
            </a:extLst>
          </p:cNvPr>
          <p:cNvGraphicFramePr>
            <a:graphicFrameLocks noGrp="1"/>
          </p:cNvGraphicFramePr>
          <p:nvPr/>
        </p:nvGraphicFramePr>
        <p:xfrm>
          <a:off x="339548" y="1032966"/>
          <a:ext cx="11037320" cy="385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768">
                  <a:extLst>
                    <a:ext uri="{9D8B030D-6E8A-4147-A177-3AD203B41FA5}">
                      <a16:colId xmlns:a16="http://schemas.microsoft.com/office/drawing/2014/main" val="3544507407"/>
                    </a:ext>
                  </a:extLst>
                </a:gridCol>
                <a:gridCol w="9286552">
                  <a:extLst>
                    <a:ext uri="{9D8B030D-6E8A-4147-A177-3AD203B41FA5}">
                      <a16:colId xmlns:a16="http://schemas.microsoft.com/office/drawing/2014/main" val="693131190"/>
                    </a:ext>
                  </a:extLst>
                </a:gridCol>
              </a:tblGrid>
              <a:tr h="58113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Begrüßung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Moderation |. 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31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Thematische Workshops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Räume siehe Tagungsinformationen und Beschilderung</a:t>
                      </a:r>
                      <a:endParaRPr kumimoji="0" lang="de-DE" sz="1701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29021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Lightning Talks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2814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12:45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Mittagessen und offizieller Abschluss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Foyer und Saal Rheinland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5734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Sprint: Thesenpapier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5459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Podiumsdiskussion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Prof. Dr. Sylvia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Heuchemer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PD Dr. Malte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Persike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Dr. Dominic Orr, Prof. Dr. Evelyn Korn, Lea Bachus und Gäste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55448"/>
                  </a:ext>
                </a:extLst>
              </a:tr>
              <a:tr h="37141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16:30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Verabschiedung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744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700CBBC-3B24-9B30-A27F-E1FE98232E5A}"/>
              </a:ext>
            </a:extLst>
          </p:cNvPr>
          <p:cNvSpPr/>
          <p:nvPr/>
        </p:nvSpPr>
        <p:spPr>
          <a:xfrm>
            <a:off x="215628" y="935831"/>
            <a:ext cx="11233248" cy="1800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61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Lunch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ctr"/>
            <a:r>
              <a:rPr lang="de-DE" sz="44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12:45 – 13:45 Uhr</a:t>
            </a:r>
          </a:p>
        </p:txBody>
      </p:sp>
    </p:spTree>
    <p:extLst>
      <p:ext uri="{BB962C8B-B14F-4D97-AF65-F5344CB8AC3E}">
        <p14:creationId xmlns:p14="http://schemas.microsoft.com/office/powerpoint/2010/main" val="403933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</p:spTree>
    <p:extLst>
      <p:ext uri="{BB962C8B-B14F-4D97-AF65-F5344CB8AC3E}">
        <p14:creationId xmlns:p14="http://schemas.microsoft.com/office/powerpoint/2010/main" val="129254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0527775-398D-31D5-32F4-D6A83F3C5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72253"/>
              </p:ext>
            </p:extLst>
          </p:nvPr>
        </p:nvGraphicFramePr>
        <p:xfrm>
          <a:off x="339548" y="1032966"/>
          <a:ext cx="11037320" cy="4439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768">
                  <a:extLst>
                    <a:ext uri="{9D8B030D-6E8A-4147-A177-3AD203B41FA5}">
                      <a16:colId xmlns:a16="http://schemas.microsoft.com/office/drawing/2014/main" val="3544507407"/>
                    </a:ext>
                  </a:extLst>
                </a:gridCol>
                <a:gridCol w="7486352">
                  <a:extLst>
                    <a:ext uri="{9D8B030D-6E8A-4147-A177-3AD203B41FA5}">
                      <a16:colId xmlns:a16="http://schemas.microsoft.com/office/drawing/2014/main" val="69313119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19715989"/>
                    </a:ext>
                  </a:extLst>
                </a:gridCol>
              </a:tblGrid>
              <a:tr h="58113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Begrüßung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Organisationsteam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ORCA.nrw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|. 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31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Grußworte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Dr. Stefan Drees, Birgit Feldmann | 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29021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Inputs: Digitale Kompetenzen in der Hochschule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Uwe Stadler, Vanessa Pörtner und Julien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Pyrasch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Marielle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Ratter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| Saal Deutschland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2814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Thematische Workshops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Räume siehe Tagungsinformationen und Beschilderung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6890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16:30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Kaffeepause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Foyer und Saal Rheinland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734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16:45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Lightning Talks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5459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Abschluss und Abendessen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Foyer und Saal Rheinland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55448"/>
                  </a:ext>
                </a:extLst>
              </a:tr>
              <a:tr h="37141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20:30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Ende des 1. Tages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9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63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Dr. Stefan Drees</a:t>
            </a:r>
          </a:p>
          <a:p>
            <a:pPr algn="ctr"/>
            <a: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Ministerium für Kultur und Wissenschaft</a:t>
            </a:r>
            <a:b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 Landes Nordrhein-Westfalen</a:t>
            </a:r>
          </a:p>
        </p:txBody>
      </p:sp>
    </p:spTree>
    <p:extLst>
      <p:ext uri="{BB962C8B-B14F-4D97-AF65-F5344CB8AC3E}">
        <p14:creationId xmlns:p14="http://schemas.microsoft.com/office/powerpoint/2010/main" val="187470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Birgit Feldmann</a:t>
            </a:r>
          </a:p>
          <a:p>
            <a:pPr algn="ctr"/>
            <a:r>
              <a:rPr lang="de-DE" sz="32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Digitale Hochschule NRW – DH-NRW</a:t>
            </a:r>
          </a:p>
        </p:txBody>
      </p:sp>
    </p:spTree>
    <p:extLst>
      <p:ext uri="{BB962C8B-B14F-4D97-AF65-F5344CB8AC3E}">
        <p14:creationId xmlns:p14="http://schemas.microsoft.com/office/powerpoint/2010/main" val="47591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Inputs</a:t>
            </a:r>
          </a:p>
          <a:p>
            <a:pPr algn="ctr"/>
            <a:r>
              <a:rPr lang="de-DE" sz="44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Digitale Kompetenzen</a:t>
            </a:r>
          </a:p>
        </p:txBody>
      </p:sp>
    </p:spTree>
    <p:extLst>
      <p:ext uri="{BB962C8B-B14F-4D97-AF65-F5344CB8AC3E}">
        <p14:creationId xmlns:p14="http://schemas.microsoft.com/office/powerpoint/2010/main" val="86999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C3DDC88-206C-598A-2F7A-59522B2A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21853"/>
              </p:ext>
            </p:extLst>
          </p:nvPr>
        </p:nvGraphicFramePr>
        <p:xfrm>
          <a:off x="339548" y="1032966"/>
          <a:ext cx="11037320" cy="4439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768">
                  <a:extLst>
                    <a:ext uri="{9D8B030D-6E8A-4147-A177-3AD203B41FA5}">
                      <a16:colId xmlns:a16="http://schemas.microsoft.com/office/drawing/2014/main" val="3544507407"/>
                    </a:ext>
                  </a:extLst>
                </a:gridCol>
                <a:gridCol w="7486352">
                  <a:extLst>
                    <a:ext uri="{9D8B030D-6E8A-4147-A177-3AD203B41FA5}">
                      <a16:colId xmlns:a16="http://schemas.microsoft.com/office/drawing/2014/main" val="69313119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19715989"/>
                    </a:ext>
                  </a:extLst>
                </a:gridCol>
              </a:tblGrid>
              <a:tr h="581136">
                <a:tc>
                  <a:txBody>
                    <a:bodyPr/>
                    <a:lstStyle/>
                    <a:p>
                      <a:pPr algn="ctr"/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Begrüßung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Organisationsteam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ORCA.nrw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|. 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631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13:10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Grußworte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Dr. Stefan Drees, Birgit Feldmann | 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29021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Inputs: Digitale Kompetenzen in der Hochschule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Uwe Stadler, Vanessa Pörtner und Julien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Pyrasch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, Marielle 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Ratter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| Saal Deutschland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28148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Thematische Workshops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Räume siehe Tagungsinformationen und Beschilderung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6890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16:30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Kaffeepause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Foyer und Saal Rheinland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734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16:45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Lightning Talks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Saal Deutschland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5459"/>
                  </a:ext>
                </a:extLst>
              </a:tr>
              <a:tr h="58113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18:30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Abschluss und Abendessen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80C0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Foyer und Saal Rheinland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55448"/>
                  </a:ext>
                </a:extLst>
              </a:tr>
              <a:tr h="371416"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i="0" dirty="0">
                          <a:solidFill>
                            <a:srgbClr val="A80C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20:30</a:t>
                      </a: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Ende des 1. Tages</a:t>
                      </a: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A80C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9744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8E1440DD-9A03-487B-C4AA-6F43F0690011}"/>
              </a:ext>
            </a:extLst>
          </p:cNvPr>
          <p:cNvSpPr/>
          <p:nvPr/>
        </p:nvSpPr>
        <p:spPr>
          <a:xfrm>
            <a:off x="215628" y="935831"/>
            <a:ext cx="11233248" cy="1800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47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AE3DEC-E7C0-4FAB-B6E0-480F436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16F5-E058-4A33-87E9-68A41B0DD3E8}" type="datetime1">
              <a:rPr lang="de-DE" smtClean="0"/>
              <a:t>07.12.22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C666C00-3089-414F-8947-53745C6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 dirty="0"/>
              <a:t>Digitale Transformation der Hochschullehre durch digitale Kompetenzen als offene Bildungsressourcen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42D3A1-64E7-A274-9DA0-4A4ACDD2E84A}"/>
              </a:ext>
            </a:extLst>
          </p:cNvPr>
          <p:cNvSpPr txBox="1"/>
          <p:nvPr/>
        </p:nvSpPr>
        <p:spPr>
          <a:xfrm>
            <a:off x="791692" y="2159967"/>
            <a:ext cx="9937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Thematische Workshops</a:t>
            </a:r>
          </a:p>
          <a:p>
            <a:pPr algn="ctr"/>
            <a:r>
              <a:rPr lang="de-DE" sz="4400" dirty="0">
                <a:solidFill>
                  <a:srgbClr val="A80C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14:30 – 16:30 Uhr</a:t>
            </a:r>
          </a:p>
        </p:txBody>
      </p:sp>
    </p:spTree>
    <p:extLst>
      <p:ext uri="{BB962C8B-B14F-4D97-AF65-F5344CB8AC3E}">
        <p14:creationId xmlns:p14="http://schemas.microsoft.com/office/powerpoint/2010/main" val="1642995356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folien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piteltrenn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nhaltsverzeichnis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nhaltsseiten auf weiß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Inhaltsseiten auf blau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Zitate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Logoübersich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Abschluss/Kontak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le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Segoe UI ORCA.nr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1001</Words>
  <Application>Microsoft Macintosh PowerPoint</Application>
  <PresentationFormat>Custom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Calibri</vt:lpstr>
      <vt:lpstr>Segoe UI</vt:lpstr>
      <vt:lpstr>Segoe UI Black</vt:lpstr>
      <vt:lpstr>Segoe UI Light</vt:lpstr>
      <vt:lpstr>Segoe UI Semibold</vt:lpstr>
      <vt:lpstr>Segoe UI Semilight</vt:lpstr>
      <vt:lpstr>Systemschrift</vt:lpstr>
      <vt:lpstr>1_Titelfolien</vt:lpstr>
      <vt:lpstr>2_Kapiteltrenner</vt:lpstr>
      <vt:lpstr>3_Inhaltsverzeichnis</vt:lpstr>
      <vt:lpstr>4_Inhaltsseiten auf weiß</vt:lpstr>
      <vt:lpstr>5_Inhaltsseiten auf blau</vt:lpstr>
      <vt:lpstr>6_Zitate</vt:lpstr>
      <vt:lpstr>7_Logoübersicht</vt:lpstr>
      <vt:lpstr>8_Abschluss/Kontakt</vt:lpstr>
      <vt:lpstr>9_leer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Rene Wynands</dc:creator>
  <cp:lastModifiedBy>andreasmeiszner andreasmeiszner</cp:lastModifiedBy>
  <cp:revision>54</cp:revision>
  <dcterms:created xsi:type="dcterms:W3CDTF">2022-07-12T13:41:30Z</dcterms:created>
  <dcterms:modified xsi:type="dcterms:W3CDTF">2022-12-07T13:33:19Z</dcterms:modified>
</cp:coreProperties>
</file>