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10" r:id="rId2"/>
    <p:sldMasterId id="2147483695" r:id="rId3"/>
    <p:sldMasterId id="2147483732" r:id="rId4"/>
    <p:sldMasterId id="2147483771" r:id="rId5"/>
    <p:sldMasterId id="2147483735" r:id="rId6"/>
    <p:sldMasterId id="2147483738" r:id="rId7"/>
    <p:sldMasterId id="2147483741" r:id="rId8"/>
    <p:sldMasterId id="2147483789" r:id="rId9"/>
  </p:sldMasterIdLst>
  <p:notesMasterIdLst>
    <p:notesMasterId r:id="rId25"/>
  </p:notesMasterIdLst>
  <p:handoutMasterIdLst>
    <p:handoutMasterId r:id="rId26"/>
  </p:handoutMasterIdLst>
  <p:sldIdLst>
    <p:sldId id="256" r:id="rId10"/>
    <p:sldId id="257" r:id="rId11"/>
    <p:sldId id="258" r:id="rId12"/>
    <p:sldId id="270" r:id="rId13"/>
    <p:sldId id="259" r:id="rId14"/>
    <p:sldId id="271" r:id="rId15"/>
    <p:sldId id="260" r:id="rId16"/>
    <p:sldId id="273" r:id="rId17"/>
    <p:sldId id="261" r:id="rId18"/>
    <p:sldId id="275" r:id="rId19"/>
    <p:sldId id="262" r:id="rId20"/>
    <p:sldId id="276" r:id="rId21"/>
    <p:sldId id="277" r:id="rId22"/>
    <p:sldId id="278" r:id="rId23"/>
    <p:sldId id="291" r:id="rId24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/>
    <p:restoredTop sz="96327"/>
  </p:normalViewPr>
  <p:slideViewPr>
    <p:cSldViewPr snapToObjects="1" showGuides="1">
      <p:cViewPr varScale="1">
        <p:scale>
          <a:sx n="70" d="100"/>
          <a:sy n="70" d="100"/>
        </p:scale>
        <p:origin x="824" y="92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13" d="100"/>
          <a:sy n="113" d="100"/>
        </p:scale>
        <p:origin x="3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0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r>
              <a:rPr lang="de-DE" dirty="0"/>
              <a:t>TEST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54D3A734-2D61-4142-A445-70B62BD442B6}" type="datetimeFigureOut">
              <a:rPr lang="de-DE" smtClean="0"/>
              <a:pPr/>
              <a:t>23.11.2022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0A3240C2-4D07-B927-AC10-EE3CC45091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F841A342-6C68-D40C-64EC-40ADC7478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74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10440988" cy="34987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FA97F7-3989-9E5D-523F-03EC737E1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2EE70F2-D3DB-C8D3-A2AB-918639D4767F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D188CC8A-DB50-39FE-ABF4-EDE9FAC79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99A3B4A4-295E-DDC7-9803-8E1C048F2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3F2CA35-1C3E-4562-B56D-65A8F2C15DBB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1013680-4EEB-3CB2-E062-993B3BE5DF5F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3434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58ED6-9388-3026-42FA-42EEE036059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861" r="1498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7E56B75-8D17-9A9D-FF30-B324C224718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42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E1C3390-F88D-3BD1-B5B0-4FC5009E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861" r="1498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B71379-708E-573E-3095-500F83DD5D9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46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8816" r="2402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87E71C7-C475-80B8-3B10-C0249846A5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23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13EB9CF-1C04-BA68-6CE3-8198DDCD0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8816" r="2402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5969D4A-9290-EC49-C035-6A0C5F18E22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7971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66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3532" r="1931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6A7EE-1A3F-B7A4-6A31-32AD98BFF63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59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2A944FF-E77F-FF8F-BA11-9AD84FFF2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3532" r="1931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4BBB92-8226-565A-E3F8-57CDCE5E07F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7043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125" r="15717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F9C87E-E16C-992A-03E8-D01D457D9F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55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AFC5AAC-9A60-56DA-8BD6-1C96258D2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125" r="15717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1271-DE27-FE59-E718-CFD39E66B7D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</p:spTree>
    <p:extLst>
      <p:ext uri="{BB962C8B-B14F-4D97-AF65-F5344CB8AC3E}">
        <p14:creationId xmlns:p14="http://schemas.microsoft.com/office/powerpoint/2010/main" val="4283995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40" t="10406" b="126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0534D5A-B2A4-ECA9-9162-C6677E0E8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7859" r="20380"/>
          <a:stretch/>
        </p:blipFill>
        <p:spPr>
          <a:xfrm>
            <a:off x="-1" y="0"/>
            <a:ext cx="11520489" cy="50088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30"/>
            <a:ext cx="7854950" cy="30992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1A1CF041-BEDF-6B75-C715-F3DF247BEA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6884764-822D-C51C-C26A-B8F9C5524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EFF554A-EB12-42E7-BA5B-F1037F7E8A56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1AE6206-9CDE-9A8F-074A-A774FB8F5EC7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7204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69" t="6983" b="1314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" b="2761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8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7BBEB43-8833-40DC-A3AC-D2A23FA2D78B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053CE7A-3BA8-3919-F797-9BF0FBF8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665EC-8F94-AD8A-F26D-4CF3E80C50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2" y="1361294"/>
            <a:ext cx="10440987" cy="4184741"/>
          </a:xfrm>
          <a:prstGeom prst="rect">
            <a:avLst/>
          </a:prstGeom>
        </p:spPr>
        <p:txBody>
          <a:bodyPr lIns="0" tIns="0" rIns="0" bIns="0" numCol="2"/>
          <a:lstStyle>
            <a:lvl1pPr marL="514350" marR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 lang="de-DE" sz="2600" b="1" i="0" smtClean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1800" indent="0">
              <a:buNone/>
              <a:tabLst>
                <a:tab pos="927100" algn="l"/>
                <a:tab pos="2127250" algn="l"/>
              </a:tabLst>
              <a:defRPr sz="1890" b="0" i="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marL="514350" marR="0" lvl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/>
            </a:pPr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9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auf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93D2E9-8732-92E7-B82C-CB7602980037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6FCD5E8B-A23B-CB8F-68B8-79969EBE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FC8E011-D82A-43BC-9F2B-355F496976CB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6FAB0DD-6427-4CBD-3B3D-96313782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CED2467-DB4D-81CB-FA6E-350C5BDE5BF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09CC1D8-CF5B-58F7-E6BC-F334A3874CD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0241E5-C0DC-0BE7-5CC3-F65C8BB65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2" y="1361295"/>
            <a:ext cx="10440987" cy="4171488"/>
          </a:xfrm>
          <a:prstGeom prst="rect">
            <a:avLst/>
          </a:prstGeom>
        </p:spPr>
        <p:txBody>
          <a:bodyPr lIns="0" tIns="0" rIns="0" bIns="0" numCol="2"/>
          <a:lstStyle>
            <a:lvl1pPr marL="514350" marR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 lang="de-DE" sz="2600" b="1" i="0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1800" indent="0">
              <a:buClr>
                <a:schemeClr val="bg1"/>
              </a:buClr>
              <a:buNone/>
              <a:tabLst>
                <a:tab pos="927100" algn="l"/>
                <a:tab pos="2127250" algn="l"/>
              </a:tabLst>
              <a:defRPr sz="1890" b="0" i="0">
                <a:solidFill>
                  <a:schemeClr val="bg1"/>
                </a:solidFill>
                <a:latin typeface="Segoe UI" panose="020B0502040204020203" pitchFamily="34" charset="0"/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marL="514350" marR="0" lvl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/>
            </a:pPr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</p:txBody>
      </p:sp>
    </p:spTree>
    <p:extLst>
      <p:ext uri="{BB962C8B-B14F-4D97-AF65-F5344CB8AC3E}">
        <p14:creationId xmlns:p14="http://schemas.microsoft.com/office/powerpoint/2010/main" val="128774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2731B15-DB2D-4D5A-A28C-DB8681AEAC0E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31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58C484-9BD1-F884-2116-6F477B2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9B9AB43-507C-4427-8E80-9A4E0119FC26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9EB3D-75B0-5B11-A000-A6FE6593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FB7FD2-193E-858B-B905-AC0A5051ACE5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2FD5BB-F64D-8BDC-F8C3-8E5AD5A86AF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2B03D-3062-DBA7-A879-E83C11054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5043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/>
          <a:p>
            <a:pPr lvl="0"/>
            <a:r>
              <a:rPr lang="de-DE" dirty="0"/>
              <a:t>Mastertextformat bearbeiten zweispaltig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55A8955-0F0D-40C9-8018-9D723F610EE6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9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58C484-9BD1-F884-2116-6F477B2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1A1E22A-6D7C-4C6B-BFB4-FCFFDA72C3E0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9EB3D-75B0-5B11-A000-A6FE6593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FB7FD2-193E-858B-B905-AC0A5051ACE5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2FD5BB-F64D-8BDC-F8C3-8E5AD5A86AF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7BD7EE-2690-961F-F3F8-4C7B87872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3" spcCol="180000" rtlCol="0">
            <a:noAutofit/>
          </a:bodyPr>
          <a:lstStyle/>
          <a:p>
            <a:pPr lvl="0"/>
            <a:r>
              <a:rPr lang="de-DE" dirty="0"/>
              <a:t>Mastertextformat bearbeiten dreispaltig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5877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271A073-3D6F-4B37-8E20-321CE14B5D2D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CCAC5BC-20C7-F6C1-F0F0-BE6727F1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1F8BFF-39A4-C365-53A2-D1F4DD11A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01638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C0A5F04-AB2F-4125-903B-57DAAE586D58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D9F195C-B159-7B88-87D4-684EF128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908176"/>
            <a:ext cx="5040313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0C9FE61-EB22-18F4-72BE-613AA19C2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4069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369EFA2C-4918-4370-42A1-128798AD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31239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14AEEAD7-F1F7-03DC-AB8C-8113286D36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84EC3849-DE15-0BDA-31CE-2F7135E66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0718EC2-C75B-4DF4-A27E-0B846BBC20D2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7B8FEBC-69D9-76A2-DB74-0E06ECF74502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27048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9F00663-2E11-42E3-9F81-4F244E2B95C6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397174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9FF6ADB-C48A-FC8D-7002-8E38E5A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F2226D-2E3A-6924-BC29-03842E218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3904649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84E24F-04D2-4CFC-898E-C0537C7248FF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397174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A068491-309B-AD0F-1C69-CB90D8587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4658" y="1908176"/>
            <a:ext cx="5056080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B11A3D-2087-9526-8512-762A4549F4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263591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3255855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4EDB634-AB5B-4457-BA93-B27682666950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66AF990F-C9AE-43C9-ADA2-65E4023A6A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0200" y="1079500"/>
            <a:ext cx="73802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4EAD1BE-2984-7B30-2D4C-F3DA0D9E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55695F7-E8C5-1A16-2832-50E9D859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44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631913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4" y="1263652"/>
            <a:ext cx="3255855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A7C872-A453-421B-A42B-72240EE1C428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66682374-BA33-ED85-F5B3-23D2B08FBE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079500"/>
            <a:ext cx="7380289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AEEA59C-1C78-9606-2731-C1DFAA4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6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5AF182-55AA-7E64-C09B-757B054D8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C24414-8E2F-626F-44EC-90259D24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396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48694BF-0797-2A8A-DABF-3872BF5CD2B8}"/>
              </a:ext>
            </a:extLst>
          </p:cNvPr>
          <p:cNvSpPr/>
          <p:nvPr userDrawn="1"/>
        </p:nvSpPr>
        <p:spPr>
          <a:xfrm>
            <a:off x="0" y="8540"/>
            <a:ext cx="3168650" cy="107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1515CEBB-3CF3-1F08-756E-ED9509DF2A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541"/>
            <a:ext cx="11520488" cy="6297769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C89B91F-7919-FECF-6640-D08963D6B7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40179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4125013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FBAA751-A844-4E75-B767-AADCD22E3CCD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50342" y="1079500"/>
            <a:ext cx="8194675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3A83451-D2BA-3842-9859-484F60087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377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5060D04F-0550-E92B-6E7B-0E3012F7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42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073188-A21B-4902-8914-B05104FFD039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079500"/>
            <a:ext cx="104409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AF31595-C80B-3370-90A0-307178DFD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4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A0A57CD-3749-30E8-B745-8DDA03A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203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8C935D0-BE21-4AA0-89D1-5B8D3CBD8DC8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908175"/>
            <a:ext cx="10440988" cy="36718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Bild, Tabelle, Diagramm etc.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EB711-74B9-46B5-BB6F-D5054DB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3842668-E9CB-F4B0-F5DB-325F9A9C7C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9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3B7C446-A020-3E59-8A2C-4A6EEEA7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06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B4B2-D7E8-2C26-40F2-68EAA80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17">
            <a:extLst>
              <a:ext uri="{FF2B5EF4-FFF2-40B4-BE49-F238E27FC236}">
                <a16:creationId xmlns:a16="http://schemas.microsoft.com/office/drawing/2014/main" id="{4ECBA260-2C6E-7F65-1D92-CC419F52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1908175"/>
            <a:ext cx="10440988" cy="30759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3953BFC-AFD1-C195-3995-3BC333F0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132232"/>
            <a:ext cx="6840538" cy="447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2158FB8-C56C-68F7-2240-11CDC60A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5E1CCBB-6D19-4B65-954F-55B031293700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4C48C21-6884-E983-B45C-AF42391ACD98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B4EB8C3-A2D5-D723-C5B6-B500CABAC9AF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6095902-450F-C7B3-2EE1-4A52129B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107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BAED96F-BB47-4310-A456-A66EE7F965A4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6823A08B-9542-41E2-1FE3-9ABF519AE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428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B4CD4E8-53E6-B0B1-48A2-55894ABE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89BE848-E90E-FC83-A731-A7A84DCCF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86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458D196-5CFC-376B-0F92-02F883BF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52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69EFA2C-4918-4370-42A1-128798AD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273" r="24779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31239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C23F6AA2-A84B-6E2F-A231-A53745BF91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37C7F11F-EEDD-D139-76D5-8E5C5DD8F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203D84-4E3E-4E46-9F68-E2B9EFD09BD4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73EA12D-F59A-4268-E566-52819EA89F62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7587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AB72009-1889-49C4-BC79-E90C5DA2A3BB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2975" y="1079501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9F131A2-8B72-9CD3-E245-A99969CD4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2977" y="3419476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5BD5DF4E-50D5-21E4-0A84-CEEE1DE6A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3150" y="1079500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A9ADD823-3029-AB69-F0B6-6248EF4218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3152" y="3419475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17E429-91C8-98FB-2C79-C9776D4379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3866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A454429-42A1-9830-AE98-AA01AC07D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335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3F348FE-AE41-4A9D-D0DF-1FC75B8CA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0342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E783DE0-B4F8-0592-AB69-6154A80EC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0811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049981D-DFCF-7A48-4A68-2C21910B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649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Aufzählungs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ABB5C4-BB62-4DCF-A4FD-24E689A00C6E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6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Nummerier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2B03D-3062-DBA7-A879-E83C11054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FB592EA8-38C7-1170-FA95-EC87CF33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DA270EC-2084-41CB-A0C7-EFDEE647B7F1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963AAB7-0120-6B4C-0605-4202CAE30F8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1F8E5CE-CD93-C19D-63A4-D6434847D8E2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47E23433-BAF1-79CA-22AB-7EC04788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947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 zweispaltig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FB62A00-3D05-6B4E-93F2-13E6CF22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0CB3FE-512B-402A-A4F2-9C94CC105483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D931107-78D0-EA83-7B91-7124A4145D0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EB8C09A-ACB0-DEC1-2A4A-EBF0F35F6AE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8AD8B8-149A-B50B-8C9A-C79EC84E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355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7BD7EE-2690-961F-F3F8-4C7B87872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3" spcCol="18000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 dreispaltig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DCCF1216-A089-E438-034A-AB1704BF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FB22C95-AA3F-449E-A541-8853E710985D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ABF8C98-11C4-39DE-E1F5-F08705091D02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5CF130E-25B3-6FAA-F469-DCD96B363C29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C491A36-6AA7-D403-1F61-90DE0EB6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59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CCAC5BC-20C7-F6C1-F0F0-BE6727F1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1F8BFF-39A4-C365-53A2-D1F4DD11A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6FF673E-37FE-C7BA-C523-59450A5D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96D05BC-D791-44D6-BEF8-DADDF22C4C32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C346E5F-1BB2-A79E-F360-68D992CE905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CD6AFABE-F9EF-473B-B9BA-CCA79986A4E3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FE899411-0F58-84B0-02AF-72BABAE4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104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D9F195C-B159-7B88-87D4-684EF128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908176"/>
            <a:ext cx="5040313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0C9FE61-EB22-18F4-72BE-613AA19C2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4B318D61-631F-EC3E-E3A3-84F26609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1CCAF9A-94DF-440F-9DD9-3C72BAE17353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71DC517-2CDC-B2A4-EF5A-8CCB87EF9E7E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EA2D23F2-8F9B-7C35-FA1B-F55579F2DC76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478E8D5-4B4F-78EE-2568-0A553276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39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9FF6ADB-C48A-FC8D-7002-8E38E5A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F2226D-2E3A-6924-BC29-03842E218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7646836-CB0F-87FF-181F-3B460711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03184C-8B32-4620-9354-EC0A72702E3A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0209C62F-71C8-6A39-8227-09EEE2D8071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24E908E-340F-2F3B-EA08-8AA5D22B8DCE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861526A-B32F-245E-E907-51F346F1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4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A068491-309B-AD0F-1C69-CB90D8587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4658" y="1908176"/>
            <a:ext cx="5056080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B11A3D-2087-9526-8512-762A4549F4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C673ABA-660C-6F77-A26F-6212FBFA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2C7005-048C-4ECE-AB01-73EBE72B9135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63C993D8-537B-CD97-C507-B5BC3E20629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81B62A64-5DAF-8A8D-7173-A221EA3D43C0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06EF06D-8E1E-2AE9-F19F-69DED9D9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247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3255855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66AF990F-C9AE-43C9-ADA2-65E4023A6A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0200" y="1079500"/>
            <a:ext cx="73802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4EAD1BE-2984-7B30-2D4C-F3DA0D9E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55695F7-E8C5-1A16-2832-50E9D859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44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6970103C-AFA4-6FF9-6286-BC5D7995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94B7C33-F9C1-4A94-B725-0B22BD985AF2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782EED8-64EC-84F8-1511-63F1CBB54A69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04B672CD-F6C6-29DC-64E2-68BE9D0F85E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202E528D-07D2-77CC-AED5-4EEEA8D8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12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EB4703DC-94D7-2F37-46D0-52D43E746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8FB0A66-9F3C-FC03-B803-DCD9317A1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83FAC5-04DB-4270-8728-4B2C452E1E29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9192EEF-9EDE-80AB-F668-FD16E87AF5EC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861849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4" y="1263652"/>
            <a:ext cx="3255855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66682374-BA33-ED85-F5B3-23D2B08FBE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079500"/>
            <a:ext cx="7380289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AEEA59C-1C78-9606-2731-C1DFAA4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6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5AF182-55AA-7E64-C09B-757B054D8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2BEA90E-8680-6ACB-3EFE-C3A478BC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4653D3-009C-44C1-B257-EB94BCE49FDD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92520AC-D055-AE34-0FC7-E2AA7F70225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7F4401E-4E4A-CA1F-ED31-A5BD415CCC1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511023FE-200B-ED03-D79E-CF1495EF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136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Medium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48694BF-0797-2A8A-DABF-3872BF5CD2B8}"/>
              </a:ext>
            </a:extLst>
          </p:cNvPr>
          <p:cNvSpPr/>
          <p:nvPr userDrawn="1"/>
        </p:nvSpPr>
        <p:spPr>
          <a:xfrm>
            <a:off x="0" y="8540"/>
            <a:ext cx="3168650" cy="107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1515CEBB-3CF3-1F08-756E-ED9509DF2A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541"/>
            <a:ext cx="11520487" cy="6297769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C89B91F-7919-FECF-6640-D08963D6B7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40179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789640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50342" y="1079500"/>
            <a:ext cx="8194675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3A83451-D2BA-3842-9859-484F60087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377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F3F50778-5B90-8255-A359-36437183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BBEC513-2100-4C34-B697-8C506671055D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2BBADE7-B111-D0E3-14E2-3B803AC9399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6FFDA0B-CA25-4C7D-5AF9-F69227DFBFB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037773A1-009B-6E95-D637-580AAE18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785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079500"/>
            <a:ext cx="104409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AF31595-C80B-3370-90A0-307178DFD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4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41C4DC0D-7E3A-8765-E5FB-32D36D67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5326CD8-B173-474A-A0FB-777B6DAA44BE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66771C2-F51E-5815-EA38-1F72FFB9B6E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8B355ED-AB11-4C22-D8F7-7C8DC2D2D9DA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14A354E9-D3C1-94D7-C608-622A7D8F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870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908175"/>
            <a:ext cx="10440988" cy="36718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Bild, Tabelle, Diagramm etc.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EB711-74B9-46B5-BB6F-D5054DB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3842668-E9CB-F4B0-F5DB-325F9A9C7C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9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CA684A8-7034-2C72-A81E-87037112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DE0B71C-8216-4A83-AB5C-7F3C1033610D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2FC976D-3D18-3DEB-C750-FE767EE5548A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D19E28E-BE97-E90D-7206-1AEF4DE50812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C5A5B5E6-E090-A9F8-FE88-CB66CA02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034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und Unter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B4B2-D7E8-2C26-40F2-68EAA80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17">
            <a:extLst>
              <a:ext uri="{FF2B5EF4-FFF2-40B4-BE49-F238E27FC236}">
                <a16:creationId xmlns:a16="http://schemas.microsoft.com/office/drawing/2014/main" id="{4ECBA260-2C6E-7F65-1D92-CC419F52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1908175"/>
            <a:ext cx="10440988" cy="30759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3953BFC-AFD1-C195-3995-3BC333F0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132232"/>
            <a:ext cx="6840538" cy="447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5894C0EF-42A8-FFCC-C7A7-6D0326C2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6CA237-27C2-456A-AF8B-C4D7E9960016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EC69CAF-5997-F63A-F7AC-D6FFD1576BAA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007F505-A4F4-8482-D1DA-9C19DFA1F2D9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01AE0E-FFEF-C732-7FB7-ED5806E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917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6823A08B-9542-41E2-1FE3-9ABF519AE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428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B4CD4E8-53E6-B0B1-48A2-55894ABE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89BE848-E90E-FC83-A731-A7A84DCCF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86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54E0056-EE3E-9567-288E-0E498CF9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16EECAF-01E3-4F20-9C8C-1F7A03C8224E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43EF428-DB51-9DB3-CF14-12BE7015183C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7933890A-254E-5690-1803-698DFAED3BB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B1ED7EEC-F636-2510-1679-74DF2265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903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2975" y="1079501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9F131A2-8B72-9CD3-E245-A99969CD4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2977" y="3419476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5BD5DF4E-50D5-21E4-0A84-CEEE1DE6A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3150" y="1079500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A9ADD823-3029-AB69-F0B6-6248EF4218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3152" y="3419475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17E429-91C8-98FB-2C79-C9776D4379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3866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A454429-42A1-9830-AE98-AA01AC07D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335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3F348FE-AE41-4A9D-D0DF-1FC75B8CA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0342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E783DE0-B4F8-0592-AB69-6154A80EC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0811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4703C8F-C07F-7158-948D-67685FD2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466DE16-9F60-4831-A99D-374E3A59429C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0593C074-B298-7D28-C379-D69EA74AE16B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BBA3C4CF-A793-C92D-EBE3-6A4C2D73CF6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B46A349-E69B-8907-6247-80FE3001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925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2">
              <a:alpha val="29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DF8157-CFD8-4182-A40B-5FB57E455BA3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425" y="1760221"/>
            <a:ext cx="6830416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4200" b="1" i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E33B8EF-F796-44FC-207D-D4541897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036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425" y="1760221"/>
            <a:ext cx="6830416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42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EA49C6-D2B5-7993-1B31-14499C24FD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172548F-D382-E8A2-066F-E7CB2BDB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AD90D84-DB16-4753-83D3-0E7A2C60EBAB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99A6B71-A94C-8B78-0F76-333D4570CDA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C6CEB5C-9E14-C070-C2EA-62EC213620D1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6A877A38-E60E-A307-9208-C7B072C2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37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B2D6F27-7D11-4CC6-3990-AB44E2966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7859" r="20380"/>
          <a:stretch/>
        </p:blipFill>
        <p:spPr>
          <a:xfrm>
            <a:off x="-1" y="0"/>
            <a:ext cx="11520489" cy="50088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1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10037198-9E86-D5D1-A9F6-085CFCAD02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8B5DC644-E8FA-6721-65BB-E2C7CE0CA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2CDEC1-8EBF-4998-8EA1-925DBF64F3CB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8427BB6-5D6F-03CC-CC61-89D9724CF4A8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53967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klein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2">
              <a:alpha val="29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EC03544-8EE8-42B2-AC0E-D5A287C632DE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8820" y="1775461"/>
            <a:ext cx="7399021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2800" b="1" i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8A81D70-7313-FE75-4834-AA1C0097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858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klein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EA49C6-D2B5-7993-1B31-14499C24FD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172548F-D382-E8A2-066F-E7CB2BDB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6ACDC04-9D20-4FD2-9467-B507E6B26A13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99A6B71-A94C-8B78-0F76-333D4570CDA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C6CEB5C-9E14-C070-C2EA-62EC213620D1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FC19CEF3-BA73-2350-0FB1-4086496466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8820" y="1775461"/>
            <a:ext cx="7399021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28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7B48724-92BB-90EF-1EFA-C16F8973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614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DB14A6B-60E8-40D7-93F4-F526001B7F89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CBA2D5E-7AA3-9A44-EF58-367FC03A13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62150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6AF0B768-C2FD-6C20-A268-9AAE62D682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243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DAC47B34-785E-0182-FAD1-E09CC442F5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2829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DF10B7D0-20D8-8EFA-8268-B109BEDA6B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962150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7CB3892A-3950-6B70-CB5C-14308A2176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17243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CD99FB5A-87ED-E7DB-AAB3-11646061C6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52829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2EFAA7D-3C8D-7A27-0E99-F6015182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575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03" userDrawn="1">
          <p15:clr>
            <a:srgbClr val="5ACBF0"/>
          </p15:clr>
        </p15:guide>
        <p15:guide id="2" pos="4354" userDrawn="1">
          <p15:clr>
            <a:srgbClr val="5ACBF0"/>
          </p15:clr>
        </p15:guide>
        <p15:guide id="3" pos="4558" userDrawn="1">
          <p15:clr>
            <a:srgbClr val="5ACBF0"/>
          </p15:clr>
        </p15:guide>
        <p15:guide id="4" pos="6010" userDrawn="1">
          <p15:clr>
            <a:srgbClr val="5ACBF0"/>
          </p15:clr>
        </p15:guide>
        <p15:guide id="5" pos="2676" userDrawn="1">
          <p15:clr>
            <a:srgbClr val="5ACBF0"/>
          </p15:clr>
        </p15:guide>
        <p15:guide id="6" pos="1224" userDrawn="1">
          <p15:clr>
            <a:srgbClr val="5ACBF0"/>
          </p15:clr>
        </p15:guide>
        <p15:guide id="7" orient="horz" pos="1202" userDrawn="1">
          <p15:clr>
            <a:srgbClr val="5ACBF0"/>
          </p15:clr>
        </p15:guide>
        <p15:guide id="8" orient="horz" pos="1928" userDrawn="1">
          <p15:clr>
            <a:srgbClr val="5ACBF0"/>
          </p15:clr>
        </p15:guide>
        <p15:guide id="9" orient="horz" pos="2154" userDrawn="1">
          <p15:clr>
            <a:srgbClr val="5ACBF0"/>
          </p15:clr>
        </p15:guide>
        <p15:guide id="10" orient="horz" pos="2880" userDrawn="1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90CA2DD-8318-48A4-8531-5464364A543E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07B73AA5-1AF3-993F-FBD0-6B8EA1E1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893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03" userDrawn="1">
          <p15:clr>
            <a:srgbClr val="5ACBF0"/>
          </p15:clr>
        </p15:guide>
        <p15:guide id="2" pos="4354" userDrawn="1">
          <p15:clr>
            <a:srgbClr val="5ACBF0"/>
          </p15:clr>
        </p15:guide>
        <p15:guide id="3" pos="4558" userDrawn="1">
          <p15:clr>
            <a:srgbClr val="5ACBF0"/>
          </p15:clr>
        </p15:guide>
        <p15:guide id="4" pos="6010" userDrawn="1">
          <p15:clr>
            <a:srgbClr val="5ACBF0"/>
          </p15:clr>
        </p15:guide>
        <p15:guide id="5" pos="2676" userDrawn="1">
          <p15:clr>
            <a:srgbClr val="5ACBF0"/>
          </p15:clr>
        </p15:guide>
        <p15:guide id="6" pos="1224" userDrawn="1">
          <p15:clr>
            <a:srgbClr val="5ACBF0"/>
          </p15:clr>
        </p15:guide>
        <p15:guide id="7" orient="horz" pos="1202" userDrawn="1">
          <p15:clr>
            <a:srgbClr val="5ACBF0"/>
          </p15:clr>
        </p15:guide>
        <p15:guide id="8" orient="horz" pos="1928" userDrawn="1">
          <p15:clr>
            <a:srgbClr val="5ACBF0"/>
          </p15:clr>
        </p15:guide>
        <p15:guide id="9" orient="horz" pos="2154" userDrawn="1">
          <p15:clr>
            <a:srgbClr val="5ACBF0"/>
          </p15:clr>
        </p15:guide>
        <p15:guide id="10" orient="horz" pos="2880" userDrawn="1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Bildplatzh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B877152-B758-4D8B-9CF9-6919179429DF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965E2FC1-7491-D244-2BEB-3EB3C9754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40426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D59931A-4FEA-E5BA-1A5B-4C2A1A3BC5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9750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92874B98-87F4-E8BF-EA34-FB54B447F2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64E5F82F-A16A-ACE9-6B0C-97D82AE89BC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763" y="1187449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703E7C5C-90E1-BF69-45A2-DF7FBE16A5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0426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257D7766-8D5E-DDBC-1FA4-93297ED0CB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9750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108536AE-A05A-DBF7-149A-9A999261B9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40088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8" name="Bildplatzhalter 11">
            <a:extLst>
              <a:ext uri="{FF2B5EF4-FFF2-40B4-BE49-F238E27FC236}">
                <a16:creationId xmlns:a16="http://schemas.microsoft.com/office/drawing/2014/main" id="{97A8B4A4-96FE-CC34-220D-0C686F153A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640763" y="264878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9" name="Bildplatzhalter 11">
            <a:extLst>
              <a:ext uri="{FF2B5EF4-FFF2-40B4-BE49-F238E27FC236}">
                <a16:creationId xmlns:a16="http://schemas.microsoft.com/office/drawing/2014/main" id="{29D38B50-4745-D221-8476-AAD73E1F3B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0426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0AF7BCA0-FF18-8E43-D5A7-6012BA53181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1" name="Bildplatzhalter 11">
            <a:extLst>
              <a:ext uri="{FF2B5EF4-FFF2-40B4-BE49-F238E27FC236}">
                <a16:creationId xmlns:a16="http://schemas.microsoft.com/office/drawing/2014/main" id="{AC0BD624-D2D7-417F-93E0-6C8FBEE2D2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240088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B44F1624-521D-FF8D-4646-FB74E99FA92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40763" y="4104227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3AD5142-B258-DB1A-3F54-C0195DD0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746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41" userDrawn="1">
          <p15:clr>
            <a:srgbClr val="5ACBF0"/>
          </p15:clr>
        </p15:guide>
        <p15:guide id="2" pos="3515" userDrawn="1">
          <p15:clr>
            <a:srgbClr val="5ACBF0"/>
          </p15:clr>
        </p15:guide>
        <p15:guide id="3" pos="3742" userDrawn="1">
          <p15:clr>
            <a:srgbClr val="5ACBF0"/>
          </p15:clr>
        </p15:guide>
        <p15:guide id="4" pos="5216" userDrawn="1">
          <p15:clr>
            <a:srgbClr val="5ACBF0"/>
          </p15:clr>
        </p15:guide>
        <p15:guide id="5" pos="1814" userDrawn="1">
          <p15:clr>
            <a:srgbClr val="5ACBF0"/>
          </p15:clr>
        </p15:guide>
        <p15:guide id="6" pos="5443" userDrawn="1">
          <p15:clr>
            <a:srgbClr val="5ACBF0"/>
          </p15:clr>
        </p15:guide>
        <p15:guide id="7" orient="horz" pos="746" userDrawn="1">
          <p15:clr>
            <a:srgbClr val="5ACBF0"/>
          </p15:clr>
        </p15:guide>
        <p15:guide id="8" orient="horz" pos="1451" userDrawn="1">
          <p15:clr>
            <a:srgbClr val="5ACBF0"/>
          </p15:clr>
        </p15:guide>
        <p15:guide id="9" orient="horz" pos="1665" userDrawn="1">
          <p15:clr>
            <a:srgbClr val="5ACBF0"/>
          </p15:clr>
        </p15:guide>
        <p15:guide id="10" orient="horz" pos="2381" userDrawn="1">
          <p15:clr>
            <a:srgbClr val="5ACBF0"/>
          </p15:clr>
        </p15:guide>
        <p15:guide id="11" orient="horz" pos="2585" userDrawn="1">
          <p15:clr>
            <a:srgbClr val="5ACBF0"/>
          </p15:clr>
        </p15:guide>
        <p15:guide id="12" orient="horz" pos="3288" userDrawn="1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R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7A2C2EB-5770-45C4-AB5A-425935B27060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FDEE152-EB09-8799-9BD4-EAA6B5DF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199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41" userDrawn="1">
          <p15:clr>
            <a:srgbClr val="5ACBF0"/>
          </p15:clr>
        </p15:guide>
        <p15:guide id="2" pos="3515" userDrawn="1">
          <p15:clr>
            <a:srgbClr val="5ACBF0"/>
          </p15:clr>
        </p15:guide>
        <p15:guide id="3" pos="3742" userDrawn="1">
          <p15:clr>
            <a:srgbClr val="5ACBF0"/>
          </p15:clr>
        </p15:guide>
        <p15:guide id="4" pos="5216" userDrawn="1">
          <p15:clr>
            <a:srgbClr val="5ACBF0"/>
          </p15:clr>
        </p15:guide>
        <p15:guide id="5" pos="1814" userDrawn="1">
          <p15:clr>
            <a:srgbClr val="5ACBF0"/>
          </p15:clr>
        </p15:guide>
        <p15:guide id="6" pos="5443" userDrawn="1">
          <p15:clr>
            <a:srgbClr val="5ACBF0"/>
          </p15:clr>
        </p15:guide>
        <p15:guide id="7" orient="horz" pos="746" userDrawn="1">
          <p15:clr>
            <a:srgbClr val="5ACBF0"/>
          </p15:clr>
        </p15:guide>
        <p15:guide id="8" orient="horz" pos="1451" userDrawn="1">
          <p15:clr>
            <a:srgbClr val="5ACBF0"/>
          </p15:clr>
        </p15:guide>
        <p15:guide id="9" orient="horz" pos="1665" userDrawn="1">
          <p15:clr>
            <a:srgbClr val="5ACBF0"/>
          </p15:clr>
        </p15:guide>
        <p15:guide id="10" orient="horz" pos="2381" userDrawn="1">
          <p15:clr>
            <a:srgbClr val="5ACBF0"/>
          </p15:clr>
        </p15:guide>
        <p15:guide id="11" orient="horz" pos="2585" userDrawn="1">
          <p15:clr>
            <a:srgbClr val="5ACBF0"/>
          </p15:clr>
        </p15:guide>
        <p15:guide id="12" orient="horz" pos="3288" userDrawn="1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0457A3B1-3A08-9C52-9238-67B96CE3D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98003"/>
            <a:ext cx="5220494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5269" y="2525343"/>
            <a:ext cx="4376495" cy="14977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6FB795-BCBD-8139-E2C6-D62522D260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452" y="2547605"/>
            <a:ext cx="1396626" cy="139521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070102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0457A3B1-3A08-9C52-9238-67B96CE3D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98003"/>
            <a:ext cx="5220494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525342"/>
            <a:ext cx="3036570" cy="18733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BEE27F1-BD50-A57F-4EE7-1A28AE00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5750" y="2525342"/>
            <a:ext cx="3036570" cy="18733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801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204403"/>
            <a:ext cx="1748000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0888" y="2301822"/>
            <a:ext cx="3036570" cy="2061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BEE27F1-BD50-A57F-4EE7-1A28AE00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9128" y="2301822"/>
            <a:ext cx="3036570" cy="2061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1675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C97C9-A60E-5C76-1736-797ABE89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5759449"/>
          </a:xfrm>
          <a:prstGeom prst="rect">
            <a:avLst/>
          </a:prstGeom>
        </p:spPr>
        <p:txBody>
          <a:bodyPr anchor="ctr"/>
          <a:lstStyle>
            <a:lvl1pPr algn="ctr"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1E347356-2C5C-69E6-B0C4-5832D9BE8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5AB638-8435-3D63-9490-06A067EF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4064D81-0796-993E-E959-C12B07DC28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21A59888-133E-1B87-36FA-B8E280038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A288AD6-838D-4305-AF5A-0A46B54EFA8B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FE24EDE-C06D-744C-983E-E52F4C6B3590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7146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5EFA206-B15A-5396-B00A-30110059C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273" r="24779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5AB638-8435-3D63-9490-06A067EF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448B231F-EE63-18F8-B48A-FC5E5B4F00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34E6110B-40DB-381C-63B8-53F588CDF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47A7DF-7EBA-4862-A65A-6ABDCB6AE6E8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55B1373-BB3C-A619-51C2-912FE0984135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370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3A1C2C-C7D0-68E8-AB66-95C54B13D83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25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3583437-9D60-14D2-FB19-1494883E8ED0}"/>
              </a:ext>
            </a:extLst>
          </p:cNvPr>
          <p:cNvSpPr/>
          <p:nvPr userDrawn="1"/>
        </p:nvSpPr>
        <p:spPr>
          <a:xfrm>
            <a:off x="-794" y="0"/>
            <a:ext cx="11520488" cy="5188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0EA411-4B03-BC4D-AB3C-D69F65264D91}"/>
              </a:ext>
            </a:extLst>
          </p:cNvPr>
          <p:cNvSpPr/>
          <p:nvPr userDrawn="1"/>
        </p:nvSpPr>
        <p:spPr>
          <a:xfrm>
            <a:off x="0" y="5006975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41B641-B9E7-E16D-870D-251F7D99FC4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828824" y="5700458"/>
            <a:ext cx="2151914" cy="4412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1D20DAE-EC76-C4D7-308A-DD504D48B5E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66717" y="5486510"/>
            <a:ext cx="1252807" cy="68886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AFCF803-507A-2CEC-2A61-E1E2E140F546}"/>
              </a:ext>
            </a:extLst>
          </p:cNvPr>
          <p:cNvSpPr txBox="1"/>
          <p:nvPr userDrawn="1"/>
        </p:nvSpPr>
        <p:spPr>
          <a:xfrm>
            <a:off x="8823325" y="5464175"/>
            <a:ext cx="16351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b="0" i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Gefördert durch: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35AF4766-E6AA-1D40-E408-4BB302F6BD58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C623B34-3057-C904-456C-83F37826FEAC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67B0AF-30A1-D1D9-C8A5-204C02EFAED3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F94F6F-20FC-C4BE-8ED8-0FF863C36FF4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9E9AFE-15CF-85A5-44D9-ADAC4577B01B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960C60-565B-4B5C-87BB-4E3107D135C8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730AC0-6E51-DFA2-AA39-28F449B341C9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BF36DE-163E-E558-ED7E-4C2F92F8332B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1817FD-3B2F-9576-9BAE-2C90331B516E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D6C30F-43FC-1B13-0BFE-BE1196BD4A9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5230D1-A7AE-C2BB-CC7F-C0880A083A1B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51337E-B5FB-18E9-8400-3C36B4F3087F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5248D2-021D-EAA3-B04B-519132F06CCA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8489170-3C07-508D-314D-E4B9A3D9DA8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FBBFC31-511E-3C29-C82C-4D90CB26CED4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F80B674D-EF1D-46AE-657A-F7DAF8FC51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2B49DC6-EE5C-8661-3801-3A537BDBDC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9DF1372-EB5A-5295-480B-99E0461FAB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1AA63A46-53D2-875E-CA51-C909FA0C20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CCBF806-8711-481C-947E-14A25B350EA4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225F480-A49E-AC4B-2075-D3A00BC1D7D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05DE4B-6345-94E3-319B-A39FD7544A19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121D9E-EF89-E716-E6FE-424473134CDE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2DCA39-13A5-1429-FB01-2EF3C45D8C1F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2FB536-D0DD-83EB-AB23-CF503BE59C94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F688D-2523-78DC-1614-D4387797EA5E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535416-5B90-96AD-0C9D-A121BC8324DB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8E9B73-9670-F9C8-93EA-47EBD882F124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585E92-6AD4-9CB6-9953-B742F47CF3C1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E29DDF-5424-02EF-7C29-F58DF1F474D3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556B2C-E0ED-06CB-19CD-A70B61240642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055BED-1577-E079-35D0-8A8B3742FEA8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D4190F6D-99CB-A47C-B47C-04F615374DB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5ADC0A2-FFB1-20AE-9639-EA84C1DA3211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D5AC77E4-7943-33A2-5BCD-8CE39BF1F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B534CEC-02B1-0923-4422-78482AB736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CCBC15AE-944D-C703-DD21-20CA3E5F1C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55E8042E-1C87-502A-67C8-A564B17463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27FA65E9-9BE7-3D53-B355-CF2A4EFDAE2E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22652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1F85A1D4-9BA0-F0BC-2896-C68F7386B482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36FABC3-09D8-CDE4-23EB-2C822BCC0399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04B587-79FA-428E-BF8E-C49F9E10AF7B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65BECB-C628-D147-FB59-1D9FB7C030F8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F36F2D-F416-CA82-BE4B-C3356D9E3250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0CE4A9-4783-812C-6770-A8FCDE88B241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0A91F6-1477-EEA5-9D92-9FFA26274700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331DA-F5DC-BCA7-6261-CDF50FC15A67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AEC460-6306-BAD6-AD17-622D3CBBF0BD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86455E-3833-9413-B0E2-4FFEE894B3D8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786D39-D0D3-FE67-EBA1-1503B5D0AD3D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216E3C8-5596-B111-4305-B71E1C95784C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5644177-696F-3641-4B67-1EA194EA7E2F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D9B7EAC-E76E-9A35-ACA4-5290BAFC8AB5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44552E7-0F52-70D6-6DF6-7C7792F8A2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D8E37672-64B0-0C9B-A85F-25384C0AD6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9133CBFF-7F06-82F4-72F3-D864B59CD1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C914D3AC-AF28-2CD0-56AD-596A241A23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136F9796-5D58-DE51-CA01-C6AD8509ACF0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34013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6" r:id="rId2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17503-3FA1-D9B8-39C2-793CB639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2CD16-51D5-BF37-9DEF-B602BB5B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FE0191-ED67-322B-3C0E-45EA7082180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DE6F142-EEED-2432-58B2-C93ADFFC07AA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7E3E5BA-C144-0ACF-22E9-E28567DEB202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8EFB86-9AFA-B17F-EB0D-8FB372B08917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A2E198-4A12-9919-2943-4FA896EDDDF0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2F5C64-9254-AC63-5E2A-824B035934E9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939D50-17A2-69E6-821B-8A8A09841657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69E900-6404-C75B-FC80-D5FA8BC64B5E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40290B-D2BB-A781-35FA-ED29F5E85CB4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53FF86-E158-62A7-49F4-04EDD51BA735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20236-73BC-3405-A92E-0921C8561E2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81ED8B-1842-439A-FE16-7501B139DB84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C3E61D3-D691-1415-1001-EF57EE8BDFA9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0BA4126-CFFF-E98F-6B55-FD131752E38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C770F79-53FB-CD52-A60C-ED5B75C7D972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827CB188-1DCA-3881-95B2-E75AD9663F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CFBBFAC1-7298-E500-46EB-ED110C654A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A4E84798-A3F6-A103-80CB-83CF6A142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A2BECEBF-8882-65EA-42F0-883B2E5139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8B7424DF-787E-EE57-C82A-42308313BE5D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8752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6" r:id="rId3"/>
    <p:sldLayoutId id="2147483770" r:id="rId4"/>
    <p:sldLayoutId id="2147483653" r:id="rId5"/>
    <p:sldLayoutId id="2147483664" r:id="rId6"/>
    <p:sldLayoutId id="2147483655" r:id="rId7"/>
    <p:sldLayoutId id="2147483665" r:id="rId8"/>
    <p:sldLayoutId id="2147483654" r:id="rId9"/>
    <p:sldLayoutId id="2147483656" r:id="rId10"/>
    <p:sldLayoutId id="2147483659" r:id="rId11"/>
    <p:sldLayoutId id="2147483660" r:id="rId12"/>
    <p:sldLayoutId id="2147483662" r:id="rId13"/>
    <p:sldLayoutId id="2147483663" r:id="rId14"/>
    <p:sldLayoutId id="2147483661" r:id="rId15"/>
    <p:sldLayoutId id="2147483657" r:id="rId16"/>
    <p:sldLayoutId id="2147483658" r:id="rId17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2650" b="1" i="0" kern="1200">
          <a:solidFill>
            <a:schemeClr val="accent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00000"/>
        <a:buFontTx/>
        <a:buNone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12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60021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5ACBF0"/>
          </p15:clr>
        </p15:guide>
        <p15:guide id="2" pos="3628" userDrawn="1">
          <p15:clr>
            <a:srgbClr val="5ACBF0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96" userDrawn="1">
          <p15:clr>
            <a:srgbClr val="F26B43"/>
          </p15:clr>
        </p15:guide>
        <p15:guide id="8" pos="5261" userDrawn="1">
          <p15:clr>
            <a:srgbClr val="F26B43"/>
          </p15:clr>
        </p15:guide>
        <p15:guide id="9" orient="horz" pos="998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orient="horz" pos="3356" userDrawn="1">
          <p15:clr>
            <a:srgbClr val="A4A3A4"/>
          </p15:clr>
        </p15:guide>
        <p15:guide id="12" orient="horz" pos="680" userDrawn="1">
          <p15:clr>
            <a:srgbClr val="9FCC3B"/>
          </p15:clr>
        </p15:guide>
        <p15:guide id="13" orient="horz" pos="3515" userDrawn="1">
          <p15:clr>
            <a:srgbClr val="9FCC3B"/>
          </p15:clr>
        </p15:guide>
        <p15:guide id="14" pos="3742" userDrawn="1">
          <p15:clr>
            <a:srgbClr val="FDE53C"/>
          </p15:clr>
        </p15:guide>
        <p15:guide id="15" pos="3515" userDrawn="1">
          <p15:clr>
            <a:srgbClr val="FDE53C"/>
          </p15:clr>
        </p15:guide>
        <p15:guide id="16" pos="2381" userDrawn="1">
          <p15:clr>
            <a:srgbClr val="FBAE40"/>
          </p15:clr>
        </p15:guide>
        <p15:guide id="17" pos="4876" userDrawn="1">
          <p15:clr>
            <a:srgbClr val="FBAE40"/>
          </p15:clr>
        </p15:guide>
        <p15:guide id="18" pos="2608" userDrawn="1">
          <p15:clr>
            <a:srgbClr val="FDE53C"/>
          </p15:clr>
        </p15:guide>
        <p15:guide id="19" pos="4649" userDrawn="1">
          <p15:clr>
            <a:srgbClr val="FDE53C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FA36CA1-25F2-FE35-E1D9-668A60BDAFC7}"/>
              </a:ext>
            </a:extLst>
          </p:cNvPr>
          <p:cNvSpPr/>
          <p:nvPr userDrawn="1"/>
        </p:nvSpPr>
        <p:spPr>
          <a:xfrm>
            <a:off x="0" y="0"/>
            <a:ext cx="11520488" cy="629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17503-3FA1-D9B8-39C2-793CB639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2CD16-51D5-BF37-9DEF-B602BB5B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B74BAF-7FB8-6538-1A78-EC13E97E1A1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CADDB044-922C-4444-DBCE-7680AE7F3343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818592D-182D-70C1-501B-1CAA13C0FD6B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F631CC-EBD1-5650-9A9F-F2769CA46EFE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DA2A53-2A78-C440-89E3-B7DC7C269F56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9C635C-AC4E-93B7-F3EA-FA1E52D75DAE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B87DC6-7834-0637-D60F-6E156EC83879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CA1A82-AE15-C5AB-DC15-49F69C68A993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41D43D-9364-5580-1F0D-1F568B915F60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5E6A58-137D-6A71-A895-6D6B2C12691D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EC48B5-6C22-485B-61E5-73C82A440E20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D15A8F-BBE8-3A94-D9EB-E813D99B8D86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B562758-5459-0395-A5B8-427F3EF4BFD1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BE3CBE9-3A44-54CF-93A2-8A6A59BAF96A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0BAF163-9508-174A-7A54-52AB62450B1D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5A3E0DF-5D32-72B0-ABE6-3AA8F1EF9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CB9313A4-D851-696C-5CD1-C25D77064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84DBF56A-F054-C079-82FD-322F2FEC0C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AFCBCDDB-EA8F-CA8C-DBD6-20990E56D0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10995246-E6BB-532F-81F3-DE0BFE69F782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91562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2650" b="1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00000"/>
        <a:buFontTx/>
        <a:buNone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12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60021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5ACBF0"/>
          </p15:clr>
        </p15:guide>
        <p15:guide id="2" pos="3628" userDrawn="1">
          <p15:clr>
            <a:srgbClr val="5ACBF0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96" userDrawn="1">
          <p15:clr>
            <a:srgbClr val="F26B43"/>
          </p15:clr>
        </p15:guide>
        <p15:guide id="8" pos="5261" userDrawn="1">
          <p15:clr>
            <a:srgbClr val="F26B43"/>
          </p15:clr>
        </p15:guide>
        <p15:guide id="9" orient="horz" pos="998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orient="horz" pos="3356" userDrawn="1">
          <p15:clr>
            <a:srgbClr val="A4A3A4"/>
          </p15:clr>
        </p15:guide>
        <p15:guide id="12" orient="horz" pos="680" userDrawn="1">
          <p15:clr>
            <a:srgbClr val="9FCC3B"/>
          </p15:clr>
        </p15:guide>
        <p15:guide id="13" orient="horz" pos="3515" userDrawn="1">
          <p15:clr>
            <a:srgbClr val="9FCC3B"/>
          </p15:clr>
        </p15:guide>
        <p15:guide id="14" pos="3742" userDrawn="1">
          <p15:clr>
            <a:srgbClr val="FDE53C"/>
          </p15:clr>
        </p15:guide>
        <p15:guide id="15" pos="3515" userDrawn="1">
          <p15:clr>
            <a:srgbClr val="FDE53C"/>
          </p15:clr>
        </p15:guide>
        <p15:guide id="16" pos="2381" userDrawn="1">
          <p15:clr>
            <a:srgbClr val="FBAE40"/>
          </p15:clr>
        </p15:guide>
        <p15:guide id="17" pos="4876" userDrawn="1">
          <p15:clr>
            <a:srgbClr val="FBAE40"/>
          </p15:clr>
        </p15:guide>
        <p15:guide id="18" pos="2608" userDrawn="1">
          <p15:clr>
            <a:srgbClr val="FDE53C"/>
          </p15:clr>
        </p15:guide>
        <p15:guide id="19" pos="4649" userDrawn="1">
          <p15:clr>
            <a:srgbClr val="FDE53C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0E93141B-DB04-B1A5-8B2F-36C29EDB2F23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6577A6D-70DA-C8AF-5075-E30D313ED473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37B1BA-9CB9-9E1E-8F5D-2B41B4DD7E5B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579C1A-DB2C-1C5B-7920-16B235000E5E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9C3C8-19FE-C491-80EA-BEDC412C3C20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F17B38-B42B-2E3C-524A-D065A12BF758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30666-D3E2-B56E-37AD-B47E48C339B9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1DCFCD-ADD7-569F-C6E7-21A8AA789D4E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FD265-70EB-CE9A-B566-0B7EF9FFF78C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9DBD1E-CB7E-5770-09D3-A4691C2631F2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44AF95-2D54-FB06-83FA-5C1B1BCFA36F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9E59E74-91F5-6532-B468-F6E096453E89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41C59A6-8ECD-58A2-AE57-D7798E7380D9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8F612D-8B08-6041-7C2C-65A23E38A438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A496E92-7839-E84D-2112-1DBD09F792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BE11AB59-AD2D-963F-4DDA-761D7F668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B97C1F56-BC20-5FD9-EFD9-4A922B4851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8AF780F3-44A1-D1A6-16B9-C1648DC583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808C6659-0D8D-D761-97FB-70A6E6CF17A0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380649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5" r:id="rId2"/>
    <p:sldLayoutId id="2147483744" r:id="rId3"/>
    <p:sldLayoutId id="2147483747" r:id="rId4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37610C6-8090-34C3-D711-63B63CBE403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2E06ED9-D8A7-AF70-D8B5-2FC1746C50AF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830B19-4991-BB05-C922-284902B7C159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2FDCCC-A3DE-4CF9-C3E6-EEF842E6ABD5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D84F46-6B03-AFD5-0996-C33A17D1C729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F0FABC-3BEC-52C5-71D4-16C9A0C1E937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093A23-7EC2-D556-ED38-2A1B275CF6D2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CB0732-8413-78BF-E5CF-449F32D03C8E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F4B356-357C-0798-40E5-07AB8BCA7725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6173D0-E25B-9073-6E46-78E6ACEDEE5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33BA4F-3C52-D7F8-77AE-7B80DD487A35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0A715F-3CEF-FAA9-B07C-92A523F4A354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18BD881E-EE76-2248-FF19-C7674D7C9EDB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F395B0C-21BB-2CD6-6168-350FD381D9C5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FCF8AB17-A0C5-49F7-5AB8-D8FCD059D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C5212BE8-5331-2527-837F-F62FF39C3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234F227D-BCF5-07D9-1B32-A93FC8EF57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124069D7-2C88-14EA-29B8-AC4AA72422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994747D2-0CF2-822A-A7E5-F5C7133F5F08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38208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4B55BFF-EDD0-BFC3-C303-208149A7BF0C}"/>
              </a:ext>
            </a:extLst>
          </p:cNvPr>
          <p:cNvSpPr/>
          <p:nvPr userDrawn="1"/>
        </p:nvSpPr>
        <p:spPr>
          <a:xfrm>
            <a:off x="-794" y="0"/>
            <a:ext cx="11520488" cy="5188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9BE7EC-34C3-FB78-9DBD-EACC8AE258A1}"/>
              </a:ext>
            </a:extLst>
          </p:cNvPr>
          <p:cNvSpPr/>
          <p:nvPr userDrawn="1"/>
        </p:nvSpPr>
        <p:spPr>
          <a:xfrm>
            <a:off x="0" y="5006975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E69006-2C5E-69A5-BD0B-80EA5780E8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8824" y="5700458"/>
            <a:ext cx="2151914" cy="4412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E1F2CC-A1C5-6C72-8571-47B94A2018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66717" y="5486510"/>
            <a:ext cx="1252807" cy="6888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98BC04-69B9-20FA-7BA2-74D02A68B4BD}"/>
              </a:ext>
            </a:extLst>
          </p:cNvPr>
          <p:cNvSpPr txBox="1"/>
          <p:nvPr userDrawn="1"/>
        </p:nvSpPr>
        <p:spPr>
          <a:xfrm>
            <a:off x="8823325" y="5464175"/>
            <a:ext cx="16351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b="0" i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Gefördert durch: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9955C05C-852F-6FC0-6181-E17C77F4A514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CE4148F-011E-E326-ADA3-1AF634717C81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C5E8E4-9666-476F-BC15-4674605C3904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27346D-AC43-F449-70BE-98C5045B2000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C0B7E9-6B5D-6C97-5AEA-FABA52F0C36B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334E15-4372-96FD-F9C5-9A6C50453401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1658F7-4C73-037F-0165-17C684B4E1A1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C83A02-5FE9-01CD-F779-8971349DB0E5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C1A3F7-831F-8A06-6407-AE9AB03D1BE1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0A8C85-D702-5FA9-EF6F-AD8F61D3DA10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94496E-D432-8A4E-8E8C-94A8688BB414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C26A1A5-E30C-9207-C6EE-F1C54A408FAF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E50D7F4-78B5-EFC5-EFE2-D4788076A3C0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E7CC348-6B0C-BA07-851A-D5EA4F17D2E0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9F7EFED5-7994-3E42-D48E-0CB212D7AD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AB9AC097-15BF-B4FD-9378-BE7B35993F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79070EA3-1ABE-BD09-E72F-4E7D2AA395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FBDEFBF0-E477-B881-68CF-D8EA2F73DA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548E7BB3-1353-2390-3E05-A579222AB46F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24427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4989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244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2C7BE56-D62D-2E89-341D-50576857706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8786052-CD0C-F95F-747F-C9A40ED388B8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91C1EB-8AF6-0CB6-D0B5-A3EA1B76DCA3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48EB84-645B-4C15-99FF-732C1A86D443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4E0E3A-8537-DD5C-2635-DF847417BC1C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98A71C-733C-99F6-0367-245AE71E6F59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2EDCD5-3987-CCBF-3E96-BEFBBD6B3636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E46D4C-0476-83B0-5331-A8A1677DA760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E72A5A-8BB1-60D4-CA41-0A4C6891E854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3E115B-0B51-92B5-2CAD-CAC163180AA2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E528B4-FD78-9F6B-4D78-5053C5990E9E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D7823B-6528-CB2B-80C7-A50E2E3BA90A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04C10C8-6A84-5172-FA18-25A84003643E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9F89410-F201-5360-4A52-57316C470AFC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3AEFE51B-1045-521D-7394-640210F56D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6B4CA680-273C-3FCE-020A-4279988409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CEB00E7-0DDD-783D-24C9-B4F22B963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0A7263AA-CC2D-813B-E93B-8485FC378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EDC1CA4E-E1C3-73A4-54F1-0B2A8AA5394C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9063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4989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24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orca.media-c-gmbh.de/" TargetMode="Externa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orca.nrw/" TargetMode="Externa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D242E-6C83-4DB1-9AA3-00FC3D20A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Digitale Kompetenzen</a:t>
            </a:r>
            <a:br>
              <a:rPr lang="de-DE" dirty="0"/>
            </a:br>
            <a:r>
              <a:rPr lang="de-DE" dirty="0"/>
              <a:t>Die ORCA Taxonomie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B06A8-5F16-40E9-BC4F-28926F59C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Vanessa Pörtner, Projektkoordination und Content Management</a:t>
            </a:r>
            <a:br>
              <a:rPr lang="de-DE" dirty="0"/>
            </a:br>
            <a:r>
              <a:rPr lang="de-DE" dirty="0"/>
              <a:t>Julien Pyrasch, Projektkoordination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87795A-0AB2-4B30-8D38-81BE5C8D69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</p:spTree>
    <p:extLst>
      <p:ext uri="{BB962C8B-B14F-4D97-AF65-F5344CB8AC3E}">
        <p14:creationId xmlns:p14="http://schemas.microsoft.com/office/powerpoint/2010/main" val="70831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775EA-825C-4B1B-BDA6-0269D16F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Extraktion einer Keyword-Liste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2B2E12-D54B-4F20-AC3C-22859A3EB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>
              <a:buFont typeface="Segoe UI" panose="020B0502040204020203" pitchFamily="34" charset="0"/>
              <a:buChar char="›"/>
            </a:pPr>
            <a:r>
              <a:rPr lang="de-DE" dirty="0"/>
              <a:t>Ansatz: Ist es möglich bestimmte Projektinhalte bestimmten Kompetenzen zuzuordnen?</a:t>
            </a:r>
          </a:p>
          <a:p>
            <a:pPr lvl="1">
              <a:buFont typeface="Segoe UI" panose="020B0502040204020203" pitchFamily="34" charset="0"/>
              <a:buChar char="›"/>
            </a:pPr>
            <a:r>
              <a:rPr lang="de-DE" dirty="0"/>
              <a:t>Basis: 329 Projektanträge diverser Förderlinien -&gt; Details auf der Auswertungs-Website</a:t>
            </a:r>
          </a:p>
          <a:p>
            <a:pPr lvl="1">
              <a:buFont typeface="Segoe UI" panose="020B0502040204020203" pitchFamily="34" charset="0"/>
              <a:buChar char="›"/>
            </a:pPr>
            <a:endParaRPr lang="de-DE" dirty="0"/>
          </a:p>
          <a:p>
            <a:pPr lvl="1">
              <a:buFont typeface="Segoe UI" panose="020B0502040204020203" pitchFamily="34" charset="0"/>
              <a:buChar char="›"/>
            </a:pPr>
            <a:r>
              <a:rPr lang="de-DE" dirty="0"/>
              <a:t>Wir haben:</a:t>
            </a:r>
          </a:p>
          <a:p>
            <a:pPr lvl="2">
              <a:buFont typeface="Segoe UI" panose="020B0502040204020203" pitchFamily="34" charset="0"/>
              <a:buChar char="›"/>
            </a:pPr>
            <a:r>
              <a:rPr lang="de-DE" dirty="0"/>
              <a:t>Begriffe Digitaler Kompetenz herausgefiltert</a:t>
            </a:r>
          </a:p>
          <a:p>
            <a:pPr lvl="2">
              <a:buFont typeface="Segoe UI" panose="020B0502040204020203" pitchFamily="34" charset="0"/>
              <a:buChar char="›"/>
            </a:pPr>
            <a:r>
              <a:rPr lang="de-DE" dirty="0"/>
              <a:t>Synonyme und Schreibweisen angeglichen um Einzigartigkeit zu gewährleisten</a:t>
            </a:r>
          </a:p>
          <a:p>
            <a:pPr lvl="2">
              <a:buFont typeface="Segoe UI" panose="020B0502040204020203" pitchFamily="34" charset="0"/>
              <a:buChar char="›"/>
            </a:pPr>
            <a:r>
              <a:rPr lang="de-DE" dirty="0"/>
              <a:t>Inhaltlich geclustert soweit möglich</a:t>
            </a:r>
          </a:p>
          <a:p>
            <a:pPr lvl="2">
              <a:buFont typeface="Segoe UI" panose="020B0502040204020203" pitchFamily="34" charset="0"/>
              <a:buChar char="›"/>
            </a:pPr>
            <a:r>
              <a:rPr lang="de-DE" dirty="0"/>
              <a:t>Nach den Frameworks der KMK, Future Skills und QAA (DRL) bewertet und zugeordnet</a:t>
            </a:r>
          </a:p>
          <a:p>
            <a:pPr lvl="2">
              <a:buFont typeface="Segoe UI" panose="020B0502040204020203" pitchFamily="34" charset="0"/>
              <a:buChar char="›"/>
            </a:pPr>
            <a:endParaRPr lang="de-DE" dirty="0"/>
          </a:p>
          <a:p>
            <a:pPr lvl="2">
              <a:buFont typeface="Segoe UI" panose="020B0502040204020203" pitchFamily="34" charset="0"/>
              <a:buChar char="›"/>
            </a:pPr>
            <a:r>
              <a:rPr lang="de-DE" dirty="0"/>
              <a:t>Datenlage analysiert</a:t>
            </a:r>
          </a:p>
          <a:p>
            <a:pPr lvl="2">
              <a:buFont typeface="Segoe UI" panose="020B0502040204020203" pitchFamily="34" charset="0"/>
              <a:buChar char="›"/>
            </a:pPr>
            <a:r>
              <a:rPr lang="de-DE" dirty="0"/>
              <a:t>Website mit Ergebnissen erstellen lassen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9D0B39-246B-4A05-B2C7-CAC39AFC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DB453-D822-4CDF-B720-E940734C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12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E9840-968D-46F2-9883-E36801B0E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5. Ergebnisse</a:t>
            </a:r>
          </a:p>
        </p:txBody>
      </p:sp>
    </p:spTree>
    <p:extLst>
      <p:ext uri="{BB962C8B-B14F-4D97-AF65-F5344CB8AC3E}">
        <p14:creationId xmlns:p14="http://schemas.microsoft.com/office/powerpoint/2010/main" val="311875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F2A8E-2F7F-44C4-893F-17CD75D5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der Keywords – Häufigsten Begriffe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8331CB-E582-4D59-B934-7D9F0C37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5CBB9E-7C85-4310-849A-122BE113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0504903C-AD19-4575-A9C3-CA026C510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24" y="1406928"/>
            <a:ext cx="9324392" cy="4685577"/>
          </a:xfrm>
        </p:spPr>
      </p:pic>
    </p:spTree>
    <p:extLst>
      <p:ext uri="{BB962C8B-B14F-4D97-AF65-F5344CB8AC3E}">
        <p14:creationId xmlns:p14="http://schemas.microsoft.com/office/powerpoint/2010/main" val="81893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7EE23-CBD1-4653-9CF3-5637D20A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5 Keywords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C14FE0-FCFE-41FF-8294-DF13575C76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Blended</a:t>
            </a:r>
            <a:r>
              <a:rPr lang="de-DE" dirty="0"/>
              <a:t> Learning</a:t>
            </a:r>
          </a:p>
          <a:p>
            <a:r>
              <a:rPr lang="de-DE" dirty="0"/>
              <a:t>LMS</a:t>
            </a:r>
          </a:p>
          <a:p>
            <a:r>
              <a:rPr lang="de-DE" dirty="0" err="1"/>
              <a:t>Videotutorials</a:t>
            </a:r>
            <a:endParaRPr lang="de-DE" dirty="0"/>
          </a:p>
          <a:p>
            <a:r>
              <a:rPr lang="de-DE" dirty="0" err="1"/>
              <a:t>Inverted</a:t>
            </a:r>
            <a:r>
              <a:rPr lang="de-DE" dirty="0"/>
              <a:t> </a:t>
            </a:r>
            <a:r>
              <a:rPr lang="de-DE" dirty="0" err="1"/>
              <a:t>Classroom</a:t>
            </a:r>
            <a:endParaRPr lang="de-DE" dirty="0"/>
          </a:p>
          <a:p>
            <a:r>
              <a:rPr lang="de-DE" dirty="0"/>
              <a:t>E-Assessment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AEA98-A134-42A9-AD5E-07FE7AB8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4996C9-45D2-40AD-B2BE-334A8A60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8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74EF8-D3B8-41D4-993C-BB40A0DB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Konkrete Zahlen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4B6B5-8AB1-4BE0-9B2B-DD4B9770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E854FE-816D-4D98-BC10-B0C464F8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pic>
        <p:nvPicPr>
          <p:cNvPr id="7" name="Grafik 6">
            <a:hlinkClick r:id="rId2"/>
            <a:extLst>
              <a:ext uri="{FF2B5EF4-FFF2-40B4-BE49-F238E27FC236}">
                <a16:creationId xmlns:a16="http://schemas.microsoft.com/office/drawing/2014/main" id="{55BC28E6-AF1A-453C-BE77-57D7E9ABF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3240" y="1969519"/>
            <a:ext cx="4577649" cy="35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4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39320D-0CD8-4FE6-9DB1-26192C5ED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381126"/>
            <a:ext cx="5220494" cy="416877"/>
          </a:xfrm>
        </p:spPr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5B370-5AAA-4A74-B698-DFF403B559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964476"/>
            <a:ext cx="3348286" cy="637244"/>
          </a:xfrm>
        </p:spPr>
        <p:txBody>
          <a:bodyPr/>
          <a:lstStyle/>
          <a:p>
            <a:r>
              <a:rPr lang="de-DE" b="1" dirty="0"/>
              <a:t>Vanessa Pörtner</a:t>
            </a:r>
          </a:p>
          <a:p>
            <a:r>
              <a:rPr lang="de-DE" dirty="0"/>
              <a:t>vanessa.poertner@rub.de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2764DC-2E1F-4305-9CC3-103AB00F5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159" y="3571910"/>
            <a:ext cx="3348286" cy="802915"/>
          </a:xfrm>
        </p:spPr>
        <p:txBody>
          <a:bodyPr/>
          <a:lstStyle/>
          <a:p>
            <a:r>
              <a:rPr lang="de-DE" b="1" dirty="0"/>
              <a:t>Julien Pyrasch</a:t>
            </a:r>
          </a:p>
          <a:p>
            <a:r>
              <a:rPr lang="de-DE" dirty="0"/>
              <a:t>julien.pyrasch@rub.de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95FDB68-D063-4D5B-BFEC-5A309E3C2ED6}"/>
              </a:ext>
            </a:extLst>
          </p:cNvPr>
          <p:cNvSpPr txBox="1">
            <a:spLocks/>
          </p:cNvSpPr>
          <p:nvPr/>
        </p:nvSpPr>
        <p:spPr>
          <a:xfrm>
            <a:off x="538032" y="2768193"/>
            <a:ext cx="3348286" cy="8640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indent="0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indent="0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indent="0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Dr. Andreas Meißner</a:t>
            </a:r>
          </a:p>
          <a:p>
            <a:r>
              <a:rPr lang="de-DE" dirty="0"/>
              <a:t>andreas.meissner@rub.de</a:t>
            </a:r>
          </a:p>
        </p:txBody>
      </p:sp>
    </p:spTree>
    <p:extLst>
      <p:ext uri="{BB962C8B-B14F-4D97-AF65-F5344CB8AC3E}">
        <p14:creationId xmlns:p14="http://schemas.microsoft.com/office/powerpoint/2010/main" val="283835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2A3FE2-5B2C-4249-B393-CB909690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14C8EA-C3F3-415C-A88E-9B468F1F9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Projektvorstellung</a:t>
            </a:r>
          </a:p>
          <a:p>
            <a:r>
              <a:rPr lang="de-DE" dirty="0"/>
              <a:t>ORCA Themenwelt „Digitale Kompetenzen“</a:t>
            </a:r>
          </a:p>
          <a:p>
            <a:r>
              <a:rPr lang="de-DE" dirty="0"/>
              <a:t>Die 3 Teile der Taxonomie</a:t>
            </a:r>
          </a:p>
          <a:p>
            <a:r>
              <a:rPr lang="de-DE" dirty="0"/>
              <a:t>Methodik</a:t>
            </a:r>
          </a:p>
          <a:p>
            <a:r>
              <a:rPr lang="de-DE" dirty="0"/>
              <a:t>Vorstellung der Ergebnisse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746FD0-8A6D-4AD6-8EDC-05692D7B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</p:spTree>
    <p:extLst>
      <p:ext uri="{BB962C8B-B14F-4D97-AF65-F5344CB8AC3E}">
        <p14:creationId xmlns:p14="http://schemas.microsoft.com/office/powerpoint/2010/main" val="101723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AAC86-DD77-4685-818F-9225D4255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276539"/>
            <a:ext cx="8126214" cy="1840569"/>
          </a:xfrm>
        </p:spPr>
        <p:txBody>
          <a:bodyPr/>
          <a:lstStyle/>
          <a:p>
            <a:r>
              <a:rPr lang="de-DE" dirty="0"/>
              <a:t>1. Projektvorstellung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D66931-D88F-47D7-A310-76C5CD2C1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Koordination und Kuration von OER zum Thema digitale Kompetenzen</a:t>
            </a:r>
          </a:p>
        </p:txBody>
      </p:sp>
    </p:spTree>
    <p:extLst>
      <p:ext uri="{BB962C8B-B14F-4D97-AF65-F5344CB8AC3E}">
        <p14:creationId xmlns:p14="http://schemas.microsoft.com/office/powerpoint/2010/main" val="262679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AB29B-EFDD-479E-A00C-3E618A2E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Koordination und Kuration von OER zum Thema digitale Kompetenzen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80010-55C9-4FA9-AD2F-8147B5F92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62" lvl="1" indent="-285750"/>
            <a:r>
              <a:rPr lang="de-DE" dirty="0"/>
              <a:t>Förderung vieler Projekte durch das MKW und die Digitale Hochschule NRW</a:t>
            </a:r>
          </a:p>
          <a:p>
            <a:pPr marL="285762" lvl="1" indent="-285750"/>
            <a:r>
              <a:rPr lang="de-DE" dirty="0"/>
              <a:t>Bereitstellung über </a:t>
            </a:r>
            <a:r>
              <a:rPr lang="de-DE" dirty="0" err="1"/>
              <a:t>ORCA.nrw</a:t>
            </a:r>
            <a:r>
              <a:rPr lang="de-DE" dirty="0"/>
              <a:t> als OER</a:t>
            </a:r>
          </a:p>
          <a:p>
            <a:pPr marL="285762" lvl="1" indent="-285750"/>
            <a:r>
              <a:rPr lang="de-DE" dirty="0"/>
              <a:t>Förderlinien: </a:t>
            </a:r>
          </a:p>
          <a:p>
            <a:pPr marL="825750" lvl="3" indent="-285750"/>
            <a:r>
              <a:rPr lang="de-DE" dirty="0"/>
              <a:t>Data </a:t>
            </a:r>
            <a:r>
              <a:rPr lang="de-DE" dirty="0" err="1"/>
              <a:t>Literacy</a:t>
            </a:r>
            <a:r>
              <a:rPr lang="de-DE" dirty="0"/>
              <a:t> </a:t>
            </a:r>
            <a:r>
              <a:rPr lang="de-DE" dirty="0" err="1"/>
              <a:t>Education.nrw</a:t>
            </a:r>
            <a:endParaRPr lang="de-DE" dirty="0"/>
          </a:p>
          <a:p>
            <a:pPr marL="825750" lvl="3" indent="-285750"/>
            <a:r>
              <a:rPr lang="de-DE" dirty="0" err="1"/>
              <a:t>OERContent.NRW</a:t>
            </a:r>
            <a:endParaRPr lang="de-DE" dirty="0"/>
          </a:p>
          <a:p>
            <a:pPr marL="825750" lvl="3" indent="-285750"/>
            <a:r>
              <a:rPr lang="de-DE" dirty="0"/>
              <a:t>Curriculum 4.0.NRW</a:t>
            </a:r>
          </a:p>
          <a:p>
            <a:pPr marL="825750" lvl="3" indent="-285750"/>
            <a:r>
              <a:rPr lang="de-DE" dirty="0"/>
              <a:t>CIS.NRW</a:t>
            </a:r>
          </a:p>
          <a:p>
            <a:pPr lvl="1"/>
            <a:endParaRPr lang="de-DE" dirty="0"/>
          </a:p>
          <a:p>
            <a:pPr marL="285762" lvl="1" indent="-285750"/>
            <a:r>
              <a:rPr lang="de-DE" dirty="0"/>
              <a:t>Ziel des Projekts: </a:t>
            </a:r>
          </a:p>
          <a:p>
            <a:pPr marL="825750" lvl="3" indent="-285750"/>
            <a:r>
              <a:rPr lang="de-DE" dirty="0"/>
              <a:t>Zielgruppenadäquate und praxisnahe Präsentation durch inhaltliche Kategorisierung anhand bestehender Kompetenzklassifikationen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275781-5C89-4B58-BEE7-45871ED0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FD3FAB-57C2-4186-9292-0CCFA2E0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19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F6F7C-A1D3-4369-A313-8F7800FDA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276539"/>
            <a:ext cx="10790510" cy="1840569"/>
          </a:xfrm>
        </p:spPr>
        <p:txBody>
          <a:bodyPr/>
          <a:lstStyle/>
          <a:p>
            <a:r>
              <a:rPr lang="de-DE" dirty="0"/>
              <a:t>2. ORCA Themenwelt Digitale Kompetenzen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ABFEE2-B055-471C-AC13-80A1C20FF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Schaufenster</a:t>
            </a:r>
          </a:p>
        </p:txBody>
      </p:sp>
    </p:spTree>
    <p:extLst>
      <p:ext uri="{BB962C8B-B14F-4D97-AF65-F5344CB8AC3E}">
        <p14:creationId xmlns:p14="http://schemas.microsoft.com/office/powerpoint/2010/main" val="233005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DB424-EA7C-469D-A398-DC297EA8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Themenwelt: Digitale Kompetenzen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D3269-2813-4414-88C2-95E57CDE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CF283F-0CFC-4F58-8FA5-51299D31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Digitale Kompetenzen - Die ORCA Taxonomie</a:t>
            </a:r>
            <a:endParaRPr lang="de-DE" dirty="0"/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F7952850-0A33-4871-B2BE-901DF1C1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18" y="1837726"/>
            <a:ext cx="4578493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1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0D606-1ECD-49F9-B52D-6DD04D1DA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3. Die 3 Teile der Taxonomie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B0DCAE-AA62-4960-AE5F-381F3F9E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696" y="3683256"/>
            <a:ext cx="8181875" cy="771045"/>
          </a:xfrm>
        </p:spPr>
        <p:txBody>
          <a:bodyPr/>
          <a:lstStyle/>
          <a:p>
            <a:r>
              <a:rPr lang="de-DE" dirty="0"/>
              <a:t>KMK-Strategie – Future Skills – Digital </a:t>
            </a:r>
            <a:r>
              <a:rPr lang="de-DE" dirty="0" err="1"/>
              <a:t>Readiness</a:t>
            </a:r>
            <a:r>
              <a:rPr lang="de-DE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18340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DBC80-C621-404D-87BB-FA7EA0E0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3 Teile der Taxonomie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FE4B84-0A61-4D8A-98B0-4A6A9A65BE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908176"/>
            <a:ext cx="3420294" cy="341947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Zu vermittelnde Kompetenzen</a:t>
            </a:r>
          </a:p>
          <a:p>
            <a:pPr lvl="2" indent="-342900">
              <a:buFont typeface="Segoe UI" panose="020B0502040204020203" pitchFamily="34" charset="0"/>
              <a:buChar char="›"/>
            </a:pPr>
            <a:r>
              <a:rPr lang="de-DE" dirty="0"/>
              <a:t>Basis: Strategie der </a:t>
            </a:r>
            <a:r>
              <a:rPr lang="de-DE" dirty="0" err="1"/>
              <a:t>Kultuministerkonferenz</a:t>
            </a:r>
            <a:endParaRPr lang="de-DE" dirty="0"/>
          </a:p>
          <a:p>
            <a:pPr lvl="2" indent="-342900">
              <a:buFont typeface="Segoe UI" panose="020B0502040204020203" pitchFamily="34" charset="0"/>
              <a:buChar char="›"/>
            </a:pPr>
            <a:endParaRPr lang="de-DE" dirty="0"/>
          </a:p>
          <a:p>
            <a:pPr lvl="2" indent="-342900">
              <a:buFont typeface="Segoe UI" panose="020B0502040204020203" pitchFamily="34" charset="0"/>
              <a:buChar char="›"/>
            </a:pPr>
            <a:r>
              <a:rPr lang="de-DE" dirty="0"/>
              <a:t>6 übergeordnete Kompetenzbereiche für den Bildungssektor</a:t>
            </a:r>
          </a:p>
          <a:p>
            <a:pPr lvl="2" indent="-342900">
              <a:buFont typeface="Segoe UI" panose="020B0502040204020203" pitchFamily="34" charset="0"/>
              <a:buChar char="›"/>
            </a:pPr>
            <a:endParaRPr lang="de-DE" dirty="0"/>
          </a:p>
          <a:p>
            <a:pPr lvl="2" indent="-342900">
              <a:buFont typeface="Segoe UI" panose="020B0502040204020203" pitchFamily="34" charset="0"/>
              <a:buChar char="›"/>
            </a:pPr>
            <a:endParaRPr lang="de-DE" dirty="0"/>
          </a:p>
          <a:p>
            <a:pPr lvl="2" indent="-342900">
              <a:buFont typeface="Segoe UI" panose="020B0502040204020203" pitchFamily="34" charset="0"/>
              <a:buChar char="›"/>
            </a:pPr>
            <a:r>
              <a:rPr lang="de-DE" b="1" dirty="0"/>
              <a:t>Knowledge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D61381-608A-4CC5-BC96-E5C92B2E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35375D-1421-46FA-ADAA-59BEF6C1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Kompetenzen - Die ORCA Taxonomie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076E5C8-60F5-4E66-A83C-13285959EA2A}"/>
              </a:ext>
            </a:extLst>
          </p:cNvPr>
          <p:cNvSpPr txBox="1">
            <a:spLocks/>
          </p:cNvSpPr>
          <p:nvPr/>
        </p:nvSpPr>
        <p:spPr>
          <a:xfrm>
            <a:off x="4050097" y="1908176"/>
            <a:ext cx="3420294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-252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58921" indent="-288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88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52000" indent="-288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701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701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Zu erwerbende Skills</a:t>
            </a:r>
          </a:p>
          <a:p>
            <a:pPr marL="285750" indent="-285750">
              <a:buFont typeface="Segoe UI" panose="020B0502040204020203" pitchFamily="34" charset="0"/>
              <a:buChar char="›"/>
            </a:pPr>
            <a:r>
              <a:rPr lang="de-DE" dirty="0"/>
              <a:t>Basis: Future Skills Framework des Stifterverbands</a:t>
            </a:r>
          </a:p>
          <a:p>
            <a:pPr marL="285750" indent="-285750">
              <a:buFont typeface="Segoe UI" panose="020B0502040204020203" pitchFamily="34" charset="0"/>
              <a:buChar char="›"/>
            </a:pPr>
            <a:endParaRPr lang="de-DE" dirty="0"/>
          </a:p>
          <a:p>
            <a:pPr marL="285750" indent="-285750">
              <a:buFont typeface="Segoe UI" panose="020B0502040204020203" pitchFamily="34" charset="0"/>
              <a:buChar char="›"/>
            </a:pPr>
            <a:r>
              <a:rPr lang="de-DE" dirty="0"/>
              <a:t>21 Skills für den Arbeitsmarkt der nächsten 5 Jahre </a:t>
            </a:r>
          </a:p>
          <a:p>
            <a:pPr marL="285750" indent="-285750">
              <a:buFont typeface="Segoe UI" panose="020B0502040204020203" pitchFamily="34" charset="0"/>
              <a:buChar char="›"/>
            </a:pPr>
            <a:endParaRPr lang="de-DE" dirty="0"/>
          </a:p>
          <a:p>
            <a:pPr marL="285750" indent="-285750">
              <a:buFont typeface="Segoe UI" panose="020B0502040204020203" pitchFamily="34" charset="0"/>
              <a:buChar char="›"/>
            </a:pPr>
            <a:endParaRPr lang="de-DE" dirty="0"/>
          </a:p>
          <a:p>
            <a:pPr marL="285750" indent="-285750">
              <a:buFont typeface="Segoe UI" panose="020B0502040204020203" pitchFamily="34" charset="0"/>
              <a:buChar char="›"/>
            </a:pPr>
            <a:endParaRPr lang="de-DE" dirty="0"/>
          </a:p>
          <a:p>
            <a:pPr marL="285750" indent="-285750">
              <a:buFont typeface="Segoe UI" panose="020B0502040204020203" pitchFamily="34" charset="0"/>
              <a:buChar char="›"/>
            </a:pPr>
            <a:r>
              <a:rPr lang="de-DE" b="1" dirty="0"/>
              <a:t>Skills</a:t>
            </a:r>
          </a:p>
          <a:p>
            <a:pPr marL="0" indent="0">
              <a:buFont typeface="+mj-lt"/>
              <a:buNone/>
            </a:pP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98F93FA4-DB06-4350-A63A-A8E19D540449}"/>
              </a:ext>
            </a:extLst>
          </p:cNvPr>
          <p:cNvSpPr txBox="1">
            <a:spLocks/>
          </p:cNvSpPr>
          <p:nvPr/>
        </p:nvSpPr>
        <p:spPr>
          <a:xfrm>
            <a:off x="7470391" y="1911352"/>
            <a:ext cx="3420294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-252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58921" indent="-288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88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 sz="1700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52000" indent="-288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701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701" b="0" i="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Digital </a:t>
            </a:r>
            <a:r>
              <a:rPr lang="de-DE" b="1" dirty="0" err="1"/>
              <a:t>Readiness</a:t>
            </a:r>
            <a:r>
              <a:rPr lang="de-DE" b="1" dirty="0"/>
              <a:t> Level (DRL)</a:t>
            </a:r>
          </a:p>
          <a:p>
            <a:pPr marL="285750" indent="-285750">
              <a:buFont typeface="Segoe UI" panose="020B0502040204020203" pitchFamily="34" charset="0"/>
              <a:buChar char="›"/>
            </a:pPr>
            <a:r>
              <a:rPr lang="de-DE" dirty="0"/>
              <a:t>Basis: Taxonomie der Quality Assurance Agency UK (QAA) </a:t>
            </a:r>
          </a:p>
          <a:p>
            <a:pPr marL="0" indent="0">
              <a:buNone/>
            </a:pPr>
            <a:endParaRPr lang="de-DE" dirty="0"/>
          </a:p>
          <a:p>
            <a:pPr marL="285750" indent="-285750">
              <a:buFont typeface="Segoe UI" panose="020B0502040204020203" pitchFamily="34" charset="0"/>
              <a:buChar char="›"/>
            </a:pPr>
            <a:r>
              <a:rPr lang="de-DE" dirty="0"/>
              <a:t>Grad der digitalen Erfahrung gemessen an 6 Bewertungskriterien</a:t>
            </a:r>
          </a:p>
          <a:p>
            <a:pPr marL="285750" indent="-285750">
              <a:buFont typeface="Segoe UI" panose="020B0502040204020203" pitchFamily="34" charset="0"/>
              <a:buChar char="›"/>
            </a:pPr>
            <a:endParaRPr lang="de-DE" dirty="0"/>
          </a:p>
          <a:p>
            <a:pPr marL="285750" indent="-285750">
              <a:buFont typeface="Segoe UI" panose="020B0502040204020203" pitchFamily="34" charset="0"/>
              <a:buChar char="›"/>
            </a:pPr>
            <a:endParaRPr lang="de-DE" dirty="0"/>
          </a:p>
          <a:p>
            <a:pPr marL="285750" indent="-285750">
              <a:buFont typeface="Segoe UI" panose="020B0502040204020203" pitchFamily="34" charset="0"/>
              <a:buChar char="›"/>
            </a:pPr>
            <a:r>
              <a:rPr lang="de-DE" b="1" dirty="0"/>
              <a:t>Experience</a:t>
            </a:r>
          </a:p>
          <a:p>
            <a:pPr marL="285750" indent="-285750">
              <a:buFont typeface="Segoe UI" panose="020B0502040204020203" pitchFamily="34" charset="0"/>
              <a:buChar char="›"/>
            </a:pPr>
            <a:endParaRPr lang="de-DE" dirty="0"/>
          </a:p>
          <a:p>
            <a:pPr marL="0" indent="0">
              <a:buFont typeface="+mj-lt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1CE93-16B3-4C28-B4BE-0B28DA723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4. Methodik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8E1D83-742C-4755-827C-42534B93F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Auswertung der Projektanträge</a:t>
            </a:r>
          </a:p>
        </p:txBody>
      </p:sp>
    </p:spTree>
    <p:extLst>
      <p:ext uri="{BB962C8B-B14F-4D97-AF65-F5344CB8AC3E}">
        <p14:creationId xmlns:p14="http://schemas.microsoft.com/office/powerpoint/2010/main" val="1191842102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folien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piteltrenner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Inhaltsverzeichnis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nhaltsseiten auf weiß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Inhaltsseiten auf blau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Zitate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Logoübersicht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Abschluss/Kontakt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leer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Segoe UI ORCA.nr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379</Words>
  <Application>Microsoft Office PowerPoint</Application>
  <PresentationFormat>Benutzerdefiniert</PresentationFormat>
  <Paragraphs>95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15</vt:i4>
      </vt:variant>
    </vt:vector>
  </HeadingPairs>
  <TitlesOfParts>
    <vt:vector size="28" baseType="lpstr">
      <vt:lpstr>Arial</vt:lpstr>
      <vt:lpstr>Segoe UI</vt:lpstr>
      <vt:lpstr>Segoe UI Semibold</vt:lpstr>
      <vt:lpstr>Systemschrift</vt:lpstr>
      <vt:lpstr>1_Titelfolien</vt:lpstr>
      <vt:lpstr>2_Kapiteltrenner</vt:lpstr>
      <vt:lpstr>3_Inhaltsverzeichnis</vt:lpstr>
      <vt:lpstr>4_Inhaltsseiten auf weiß</vt:lpstr>
      <vt:lpstr>5_Inhaltsseiten auf blau</vt:lpstr>
      <vt:lpstr>6_Zitate</vt:lpstr>
      <vt:lpstr>7_Logoübersicht</vt:lpstr>
      <vt:lpstr>8_Abschluss/Kontakt</vt:lpstr>
      <vt:lpstr>9_leer</vt:lpstr>
      <vt:lpstr>Digitale Kompetenzen Die ORCA Taxonomie</vt:lpstr>
      <vt:lpstr>PowerPoint-Präsentation</vt:lpstr>
      <vt:lpstr>1. Projektvorstellung</vt:lpstr>
      <vt:lpstr>Koordination und Kuration von OER zum Thema digitale Kompetenzen </vt:lpstr>
      <vt:lpstr>2. ORCA Themenwelt Digitale Kompetenzen</vt:lpstr>
      <vt:lpstr>Themenwelt: Digitale Kompetenzen</vt:lpstr>
      <vt:lpstr>3. Die 3 Teile der Taxonomie</vt:lpstr>
      <vt:lpstr>Die 3 Teile der Taxonomie</vt:lpstr>
      <vt:lpstr>4. Methodik</vt:lpstr>
      <vt:lpstr>Extraktion einer Keyword-Liste</vt:lpstr>
      <vt:lpstr>5. Ergebnisse</vt:lpstr>
      <vt:lpstr>Verteilung der Keywords – Häufigsten Begriffe</vt:lpstr>
      <vt:lpstr>Top 5 Keywords</vt:lpstr>
      <vt:lpstr>Konkrete Zahlen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Rene Wynands</dc:creator>
  <cp:lastModifiedBy>Vanessa Pörtner</cp:lastModifiedBy>
  <cp:revision>78</cp:revision>
  <dcterms:created xsi:type="dcterms:W3CDTF">2022-07-12T13:41:30Z</dcterms:created>
  <dcterms:modified xsi:type="dcterms:W3CDTF">2022-11-23T13:27:36Z</dcterms:modified>
</cp:coreProperties>
</file>